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68" r:id="rId2"/>
    <p:sldId id="277" r:id="rId3"/>
    <p:sldId id="270" r:id="rId4"/>
    <p:sldId id="264" r:id="rId5"/>
    <p:sldId id="275" r:id="rId6"/>
    <p:sldId id="265" r:id="rId7"/>
    <p:sldId id="278" r:id="rId8"/>
    <p:sldId id="272" r:id="rId9"/>
    <p:sldId id="273" r:id="rId10"/>
    <p:sldId id="274" r:id="rId11"/>
    <p:sldId id="279" r:id="rId1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1515"/>
    <a:srgbClr val="000000"/>
    <a:srgbClr val="DECCBE"/>
    <a:srgbClr val="CCFF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D3ED4A-BBAF-4F79-A04A-937684F01793}" v="59" dt="2025-03-12T20:44:17.6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8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16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CAICEDO BAQUERO" userId="31044cf78499e278" providerId="LiveId" clId="{6A8FEF3A-F920-4366-8849-E3D6D1A8C1E7}"/>
    <pc:docChg chg="undo custSel addSld delSld modSld sldOrd delMainMaster">
      <pc:chgData name="WILLIAM CAICEDO BAQUERO" userId="31044cf78499e278" providerId="LiveId" clId="{6A8FEF3A-F920-4366-8849-E3D6D1A8C1E7}" dt="2025-03-10T05:01:21.715" v="2357" actId="47"/>
      <pc:docMkLst>
        <pc:docMk/>
      </pc:docMkLst>
      <pc:sldChg chg="del">
        <pc:chgData name="WILLIAM CAICEDO BAQUERO" userId="31044cf78499e278" providerId="LiveId" clId="{6A8FEF3A-F920-4366-8849-E3D6D1A8C1E7}" dt="2025-03-10T04:10:05.020" v="46" actId="47"/>
        <pc:sldMkLst>
          <pc:docMk/>
          <pc:sldMk cId="3157812283" sldId="256"/>
        </pc:sldMkLst>
      </pc:sldChg>
      <pc:sldChg chg="del">
        <pc:chgData name="WILLIAM CAICEDO BAQUERO" userId="31044cf78499e278" providerId="LiveId" clId="{6A8FEF3A-F920-4366-8849-E3D6D1A8C1E7}" dt="2025-03-10T04:36:42.739" v="844" actId="47"/>
        <pc:sldMkLst>
          <pc:docMk/>
          <pc:sldMk cId="1496697055" sldId="257"/>
        </pc:sldMkLst>
      </pc:sldChg>
      <pc:sldChg chg="del">
        <pc:chgData name="WILLIAM CAICEDO BAQUERO" userId="31044cf78499e278" providerId="LiveId" clId="{6A8FEF3A-F920-4366-8849-E3D6D1A8C1E7}" dt="2025-03-10T04:10:06.080" v="47" actId="47"/>
        <pc:sldMkLst>
          <pc:docMk/>
          <pc:sldMk cId="2327720167" sldId="260"/>
        </pc:sldMkLst>
      </pc:sldChg>
      <pc:sldChg chg="addSp delSp modSp del mod ord">
        <pc:chgData name="WILLIAM CAICEDO BAQUERO" userId="31044cf78499e278" providerId="LiveId" clId="{6A8FEF3A-F920-4366-8849-E3D6D1A8C1E7}" dt="2025-03-10T04:35:57.780" v="843" actId="47"/>
        <pc:sldMkLst>
          <pc:docMk/>
          <pc:sldMk cId="0" sldId="262"/>
        </pc:sldMkLst>
      </pc:sldChg>
      <pc:sldChg chg="del">
        <pc:chgData name="WILLIAM CAICEDO BAQUERO" userId="31044cf78499e278" providerId="LiveId" clId="{6A8FEF3A-F920-4366-8849-E3D6D1A8C1E7}" dt="2025-03-10T04:41:33.411" v="1062" actId="47"/>
        <pc:sldMkLst>
          <pc:docMk/>
          <pc:sldMk cId="2958533094" sldId="263"/>
        </pc:sldMkLst>
      </pc:sldChg>
      <pc:sldChg chg="addSp modSp mod">
        <pc:chgData name="WILLIAM CAICEDO BAQUERO" userId="31044cf78499e278" providerId="LiveId" clId="{6A8FEF3A-F920-4366-8849-E3D6D1A8C1E7}" dt="2025-03-10T04:41:25.583" v="1061" actId="1035"/>
        <pc:sldMkLst>
          <pc:docMk/>
          <pc:sldMk cId="1548412443" sldId="264"/>
        </pc:sldMkLst>
        <pc:spChg chg="add mod">
          <ac:chgData name="WILLIAM CAICEDO BAQUERO" userId="31044cf78499e278" providerId="LiveId" clId="{6A8FEF3A-F920-4366-8849-E3D6D1A8C1E7}" dt="2025-03-10T04:41:25.583" v="1061" actId="1035"/>
          <ac:spMkLst>
            <pc:docMk/>
            <pc:sldMk cId="1548412443" sldId="264"/>
            <ac:spMk id="4" creationId="{B20B1085-15FE-A563-1BD9-B75CC1549E26}"/>
          </ac:spMkLst>
        </pc:spChg>
        <pc:picChg chg="mod modCrop">
          <ac:chgData name="WILLIAM CAICEDO BAQUERO" userId="31044cf78499e278" providerId="LiveId" clId="{6A8FEF3A-F920-4366-8849-E3D6D1A8C1E7}" dt="2025-03-10T04:40:41.318" v="1051" actId="1076"/>
          <ac:picMkLst>
            <pc:docMk/>
            <pc:sldMk cId="1548412443" sldId="264"/>
            <ac:picMk id="3" creationId="{292887E2-1375-46DF-A162-ED81EAF02204}"/>
          </ac:picMkLst>
        </pc:picChg>
        <pc:picChg chg="add mod modCrop">
          <ac:chgData name="WILLIAM CAICEDO BAQUERO" userId="31044cf78499e278" providerId="LiveId" clId="{6A8FEF3A-F920-4366-8849-E3D6D1A8C1E7}" dt="2025-03-10T04:40:48.004" v="1054" actId="1076"/>
          <ac:picMkLst>
            <pc:docMk/>
            <pc:sldMk cId="1548412443" sldId="264"/>
            <ac:picMk id="5" creationId="{DF2CC923-ECBD-757B-67D9-9B91439CE2A1}"/>
          </ac:picMkLst>
        </pc:picChg>
      </pc:sldChg>
      <pc:sldChg chg="del">
        <pc:chgData name="WILLIAM CAICEDO BAQUERO" userId="31044cf78499e278" providerId="LiveId" clId="{6A8FEF3A-F920-4366-8849-E3D6D1A8C1E7}" dt="2025-03-10T05:01:21.715" v="2357" actId="47"/>
        <pc:sldMkLst>
          <pc:docMk/>
          <pc:sldMk cId="4221813632" sldId="266"/>
        </pc:sldMkLst>
      </pc:sldChg>
      <pc:sldChg chg="del">
        <pc:chgData name="WILLIAM CAICEDO BAQUERO" userId="31044cf78499e278" providerId="LiveId" clId="{6A8FEF3A-F920-4366-8849-E3D6D1A8C1E7}" dt="2025-03-10T04:10:07.081" v="48" actId="47"/>
        <pc:sldMkLst>
          <pc:docMk/>
          <pc:sldMk cId="2233719921" sldId="267"/>
        </pc:sldMkLst>
      </pc:sldChg>
      <pc:sldChg chg="addSp delSp modSp mod">
        <pc:chgData name="WILLIAM CAICEDO BAQUERO" userId="31044cf78499e278" providerId="LiveId" clId="{6A8FEF3A-F920-4366-8849-E3D6D1A8C1E7}" dt="2025-03-10T04:35:38.720" v="842" actId="1036"/>
        <pc:sldMkLst>
          <pc:docMk/>
          <pc:sldMk cId="473071665" sldId="268"/>
        </pc:sldMkLst>
        <pc:spChg chg="add mod">
          <ac:chgData name="WILLIAM CAICEDO BAQUERO" userId="31044cf78499e278" providerId="LiveId" clId="{6A8FEF3A-F920-4366-8849-E3D6D1A8C1E7}" dt="2025-03-10T04:34:33.144" v="812" actId="1076"/>
          <ac:spMkLst>
            <pc:docMk/>
            <pc:sldMk cId="473071665" sldId="268"/>
            <ac:spMk id="3" creationId="{8E224215-9830-EE7C-C996-D7AB20A3D17B}"/>
          </ac:spMkLst>
        </pc:spChg>
        <pc:spChg chg="mod">
          <ac:chgData name="WILLIAM CAICEDO BAQUERO" userId="31044cf78499e278" providerId="LiveId" clId="{6A8FEF3A-F920-4366-8849-E3D6D1A8C1E7}" dt="2025-03-10T04:35:38.720" v="842" actId="1036"/>
          <ac:spMkLst>
            <pc:docMk/>
            <pc:sldMk cId="473071665" sldId="268"/>
            <ac:spMk id="10" creationId="{CBE33527-C3B1-D518-2785-66BEB882102B}"/>
          </ac:spMkLst>
        </pc:spChg>
        <pc:picChg chg="add mod">
          <ac:chgData name="WILLIAM CAICEDO BAQUERO" userId="31044cf78499e278" providerId="LiveId" clId="{6A8FEF3A-F920-4366-8849-E3D6D1A8C1E7}" dt="2025-03-10T04:35:38.720" v="842" actId="1036"/>
          <ac:picMkLst>
            <pc:docMk/>
            <pc:sldMk cId="473071665" sldId="268"/>
            <ac:picMk id="2" creationId="{12691186-33A2-D15F-C9DA-A7BD9ED6F197}"/>
          </ac:picMkLst>
        </pc:picChg>
      </pc:sldChg>
      <pc:sldChg chg="addSp delSp modSp mod">
        <pc:chgData name="WILLIAM CAICEDO BAQUERO" userId="31044cf78499e278" providerId="LiveId" clId="{6A8FEF3A-F920-4366-8849-E3D6D1A8C1E7}" dt="2025-03-10T05:00:25.058" v="2356" actId="1076"/>
        <pc:sldMkLst>
          <pc:docMk/>
          <pc:sldMk cId="3071276901" sldId="270"/>
        </pc:sldMkLst>
        <pc:spChg chg="add mod">
          <ac:chgData name="WILLIAM CAICEDO BAQUERO" userId="31044cf78499e278" providerId="LiveId" clId="{6A8FEF3A-F920-4366-8849-E3D6D1A8C1E7}" dt="2025-03-10T05:00:19.905" v="2355" actId="1076"/>
          <ac:spMkLst>
            <pc:docMk/>
            <pc:sldMk cId="3071276901" sldId="270"/>
            <ac:spMk id="2" creationId="{D7105E59-CE9A-C7D2-6F8C-AF94DE3CC635}"/>
          </ac:spMkLst>
        </pc:spChg>
        <pc:picChg chg="mod modCrop">
          <ac:chgData name="WILLIAM CAICEDO BAQUERO" userId="31044cf78499e278" providerId="LiveId" clId="{6A8FEF3A-F920-4366-8849-E3D6D1A8C1E7}" dt="2025-03-10T05:00:25.058" v="2356" actId="1076"/>
          <ac:picMkLst>
            <pc:docMk/>
            <pc:sldMk cId="3071276901" sldId="270"/>
            <ac:picMk id="5" creationId="{CFB0A865-4DF3-1E7A-AE16-8DE4922437C6}"/>
          </ac:picMkLst>
        </pc:picChg>
      </pc:sldChg>
      <pc:sldChg chg="delSp modSp add mod ord">
        <pc:chgData name="WILLIAM CAICEDO BAQUERO" userId="31044cf78499e278" providerId="LiveId" clId="{6A8FEF3A-F920-4366-8849-E3D6D1A8C1E7}" dt="2025-03-10T04:58:19.435" v="2297" actId="1076"/>
        <pc:sldMkLst>
          <pc:docMk/>
          <pc:sldMk cId="178322268" sldId="275"/>
        </pc:sldMkLst>
        <pc:spChg chg="mod">
          <ac:chgData name="WILLIAM CAICEDO BAQUERO" userId="31044cf78499e278" providerId="LiveId" clId="{6A8FEF3A-F920-4366-8849-E3D6D1A8C1E7}" dt="2025-03-10T04:58:19.435" v="2297" actId="1076"/>
          <ac:spMkLst>
            <pc:docMk/>
            <pc:sldMk cId="178322268" sldId="275"/>
            <ac:spMk id="3" creationId="{FE3781A6-8951-AA7A-4708-DAE822A4E0A6}"/>
          </ac:spMkLst>
        </pc:spChg>
        <pc:spChg chg="mod">
          <ac:chgData name="WILLIAM CAICEDO BAQUERO" userId="31044cf78499e278" providerId="LiveId" clId="{6A8FEF3A-F920-4366-8849-E3D6D1A8C1E7}" dt="2025-03-10T04:58:03.815" v="2294" actId="1076"/>
          <ac:spMkLst>
            <pc:docMk/>
            <pc:sldMk cId="178322268" sldId="275"/>
            <ac:spMk id="17" creationId="{481A8D88-3DB1-B07A-13AA-FB94347C9790}"/>
          </ac:spMkLst>
        </pc:spChg>
        <pc:spChg chg="mod">
          <ac:chgData name="WILLIAM CAICEDO BAQUERO" userId="31044cf78499e278" providerId="LiveId" clId="{6A8FEF3A-F920-4366-8849-E3D6D1A8C1E7}" dt="2025-03-10T04:58:08.863" v="2295" actId="1076"/>
          <ac:spMkLst>
            <pc:docMk/>
            <pc:sldMk cId="178322268" sldId="275"/>
            <ac:spMk id="21" creationId="{2C752AC1-800B-3AC2-E370-103C13456553}"/>
          </ac:spMkLst>
        </pc:spChg>
        <pc:spChg chg="mod">
          <ac:chgData name="WILLIAM CAICEDO BAQUERO" userId="31044cf78499e278" providerId="LiveId" clId="{6A8FEF3A-F920-4366-8849-E3D6D1A8C1E7}" dt="2025-03-10T04:58:13.630" v="2296" actId="1076"/>
          <ac:spMkLst>
            <pc:docMk/>
            <pc:sldMk cId="178322268" sldId="275"/>
            <ac:spMk id="22" creationId="{62EAF3B9-EF3A-D813-C266-5226BA1C767E}"/>
          </ac:spMkLst>
        </pc:spChg>
      </pc:sldChg>
      <pc:sldChg chg="add del">
        <pc:chgData name="WILLIAM CAICEDO BAQUERO" userId="31044cf78499e278" providerId="LiveId" clId="{6A8FEF3A-F920-4366-8849-E3D6D1A8C1E7}" dt="2025-03-10T04:07:06.720" v="9" actId="47"/>
        <pc:sldMkLst>
          <pc:docMk/>
          <pc:sldMk cId="1281432424" sldId="275"/>
        </pc:sldMkLst>
      </pc:sldChg>
      <pc:sldChg chg="addSp delSp modSp add del mod">
        <pc:chgData name="WILLIAM CAICEDO BAQUERO" userId="31044cf78499e278" providerId="LiveId" clId="{6A8FEF3A-F920-4366-8849-E3D6D1A8C1E7}" dt="2025-03-10T04:10:08.722" v="49" actId="47"/>
        <pc:sldMkLst>
          <pc:docMk/>
          <pc:sldMk cId="4294595287" sldId="275"/>
        </pc:sldMkLst>
      </pc:sldChg>
      <pc:sldMasterChg chg="del delSldLayout">
        <pc:chgData name="WILLIAM CAICEDO BAQUERO" userId="31044cf78499e278" providerId="LiveId" clId="{6A8FEF3A-F920-4366-8849-E3D6D1A8C1E7}" dt="2025-03-10T04:35:57.780" v="843" actId="47"/>
        <pc:sldMasterMkLst>
          <pc:docMk/>
          <pc:sldMasterMk cId="3610134264" sldId="2147483656"/>
        </pc:sldMasterMkLst>
        <pc:sldLayoutChg chg="del">
          <pc:chgData name="WILLIAM CAICEDO BAQUERO" userId="31044cf78499e278" providerId="LiveId" clId="{6A8FEF3A-F920-4366-8849-E3D6D1A8C1E7}" dt="2025-03-10T04:35:57.780" v="843" actId="47"/>
          <pc:sldLayoutMkLst>
            <pc:docMk/>
            <pc:sldMasterMk cId="3610134264" sldId="2147483656"/>
            <pc:sldLayoutMk cId="1185667113" sldId="2147483657"/>
          </pc:sldLayoutMkLst>
        </pc:sldLayoutChg>
      </pc:sldMasterChg>
    </pc:docChg>
  </pc:docChgLst>
  <pc:docChgLst>
    <pc:chgData name="WILLIAM CAICEDO BAQUERO" userId="31044cf78499e278" providerId="LiveId" clId="{97D8D136-2FAF-42F4-A424-7AF6B2A0E7B5}"/>
    <pc:docChg chg="undo custSel modSld">
      <pc:chgData name="WILLIAM CAICEDO BAQUERO" userId="31044cf78499e278" providerId="LiveId" clId="{97D8D136-2FAF-42F4-A424-7AF6B2A0E7B5}" dt="2025-03-12T22:35:23.772" v="3" actId="34818"/>
      <pc:docMkLst>
        <pc:docMk/>
      </pc:docMkLst>
      <pc:sldChg chg="addSp delSp modSp mod">
        <pc:chgData name="WILLIAM CAICEDO BAQUERO" userId="31044cf78499e278" providerId="LiveId" clId="{97D8D136-2FAF-42F4-A424-7AF6B2A0E7B5}" dt="2025-03-12T22:35:23.772" v="3" actId="34818"/>
        <pc:sldMkLst>
          <pc:docMk/>
          <pc:sldMk cId="1548412443" sldId="264"/>
        </pc:sldMkLst>
        <pc:picChg chg="add del mod">
          <ac:chgData name="WILLIAM CAICEDO BAQUERO" userId="31044cf78499e278" providerId="LiveId" clId="{97D8D136-2FAF-42F4-A424-7AF6B2A0E7B5}" dt="2025-03-12T22:35:23.772" v="3" actId="34818"/>
          <ac:picMkLst>
            <pc:docMk/>
            <pc:sldMk cId="1548412443" sldId="264"/>
            <ac:picMk id="7" creationId="{3E160D2C-7335-291E-2CF4-002C27846F72}"/>
          </ac:picMkLst>
        </pc:picChg>
      </pc:sldChg>
      <pc:sldChg chg="addSp delSp modSp mod">
        <pc:chgData name="WILLIAM CAICEDO BAQUERO" userId="31044cf78499e278" providerId="LiveId" clId="{97D8D136-2FAF-42F4-A424-7AF6B2A0E7B5}" dt="2025-03-12T22:35:23.772" v="3" actId="34818"/>
        <pc:sldMkLst>
          <pc:docMk/>
          <pc:sldMk cId="3204343480" sldId="265"/>
        </pc:sldMkLst>
        <pc:picChg chg="add del mod">
          <ac:chgData name="WILLIAM CAICEDO BAQUERO" userId="31044cf78499e278" providerId="LiveId" clId="{97D8D136-2FAF-42F4-A424-7AF6B2A0E7B5}" dt="2025-03-12T22:35:23.772" v="3" actId="34818"/>
          <ac:picMkLst>
            <pc:docMk/>
            <pc:sldMk cId="3204343480" sldId="265"/>
            <ac:picMk id="3" creationId="{02B91AE3-6449-72BB-5806-D75582F0496A}"/>
          </ac:picMkLst>
        </pc:picChg>
      </pc:sldChg>
      <pc:sldChg chg="addSp delSp modSp mod">
        <pc:chgData name="WILLIAM CAICEDO BAQUERO" userId="31044cf78499e278" providerId="LiveId" clId="{97D8D136-2FAF-42F4-A424-7AF6B2A0E7B5}" dt="2025-03-12T22:35:23.772" v="3" actId="34818"/>
        <pc:sldMkLst>
          <pc:docMk/>
          <pc:sldMk cId="473071665" sldId="268"/>
        </pc:sldMkLst>
        <pc:picChg chg="add del mod">
          <ac:chgData name="WILLIAM CAICEDO BAQUERO" userId="31044cf78499e278" providerId="LiveId" clId="{97D8D136-2FAF-42F4-A424-7AF6B2A0E7B5}" dt="2025-03-12T22:35:23.772" v="3" actId="34818"/>
          <ac:picMkLst>
            <pc:docMk/>
            <pc:sldMk cId="473071665" sldId="268"/>
            <ac:picMk id="6" creationId="{9C80F47C-7803-664B-67C5-9CF76A8C7BB6}"/>
          </ac:picMkLst>
        </pc:picChg>
      </pc:sldChg>
      <pc:sldChg chg="addSp delSp modSp mod">
        <pc:chgData name="WILLIAM CAICEDO BAQUERO" userId="31044cf78499e278" providerId="LiveId" clId="{97D8D136-2FAF-42F4-A424-7AF6B2A0E7B5}" dt="2025-03-12T22:35:23.772" v="3" actId="34818"/>
        <pc:sldMkLst>
          <pc:docMk/>
          <pc:sldMk cId="3071276901" sldId="270"/>
        </pc:sldMkLst>
        <pc:picChg chg="add del mod">
          <ac:chgData name="WILLIAM CAICEDO BAQUERO" userId="31044cf78499e278" providerId="LiveId" clId="{97D8D136-2FAF-42F4-A424-7AF6B2A0E7B5}" dt="2025-03-12T22:35:23.772" v="3" actId="34818"/>
          <ac:picMkLst>
            <pc:docMk/>
            <pc:sldMk cId="3071276901" sldId="270"/>
            <ac:picMk id="6" creationId="{79363EEE-824B-B414-69ED-9191A2F89A29}"/>
          </ac:picMkLst>
        </pc:picChg>
      </pc:sldChg>
      <pc:sldChg chg="addSp delSp modSp mod">
        <pc:chgData name="WILLIAM CAICEDO BAQUERO" userId="31044cf78499e278" providerId="LiveId" clId="{97D8D136-2FAF-42F4-A424-7AF6B2A0E7B5}" dt="2025-03-12T22:35:23.772" v="3" actId="34818"/>
        <pc:sldMkLst>
          <pc:docMk/>
          <pc:sldMk cId="3076256528" sldId="272"/>
        </pc:sldMkLst>
        <pc:picChg chg="add del mod">
          <ac:chgData name="WILLIAM CAICEDO BAQUERO" userId="31044cf78499e278" providerId="LiveId" clId="{97D8D136-2FAF-42F4-A424-7AF6B2A0E7B5}" dt="2025-03-12T22:35:23.772" v="3" actId="34818"/>
          <ac:picMkLst>
            <pc:docMk/>
            <pc:sldMk cId="3076256528" sldId="272"/>
            <ac:picMk id="3" creationId="{AABF8945-61CE-8A4B-221C-AE8AB4480AEB}"/>
          </ac:picMkLst>
        </pc:picChg>
      </pc:sldChg>
      <pc:sldChg chg="addSp delSp modSp mod">
        <pc:chgData name="WILLIAM CAICEDO BAQUERO" userId="31044cf78499e278" providerId="LiveId" clId="{97D8D136-2FAF-42F4-A424-7AF6B2A0E7B5}" dt="2025-03-12T22:35:23.772" v="3" actId="34818"/>
        <pc:sldMkLst>
          <pc:docMk/>
          <pc:sldMk cId="1276406561" sldId="273"/>
        </pc:sldMkLst>
        <pc:picChg chg="add del mod">
          <ac:chgData name="WILLIAM CAICEDO BAQUERO" userId="31044cf78499e278" providerId="LiveId" clId="{97D8D136-2FAF-42F4-A424-7AF6B2A0E7B5}" dt="2025-03-12T22:35:23.772" v="3" actId="34818"/>
          <ac:picMkLst>
            <pc:docMk/>
            <pc:sldMk cId="1276406561" sldId="273"/>
            <ac:picMk id="3" creationId="{B6C1F0F9-5E51-DDAE-B1AF-5403040281AE}"/>
          </ac:picMkLst>
        </pc:picChg>
      </pc:sldChg>
      <pc:sldChg chg="addSp delSp modSp mod">
        <pc:chgData name="WILLIAM CAICEDO BAQUERO" userId="31044cf78499e278" providerId="LiveId" clId="{97D8D136-2FAF-42F4-A424-7AF6B2A0E7B5}" dt="2025-03-12T22:35:23.772" v="3" actId="34818"/>
        <pc:sldMkLst>
          <pc:docMk/>
          <pc:sldMk cId="2289692039" sldId="274"/>
        </pc:sldMkLst>
        <pc:picChg chg="add del mod">
          <ac:chgData name="WILLIAM CAICEDO BAQUERO" userId="31044cf78499e278" providerId="LiveId" clId="{97D8D136-2FAF-42F4-A424-7AF6B2A0E7B5}" dt="2025-03-12T22:35:23.772" v="3" actId="34818"/>
          <ac:picMkLst>
            <pc:docMk/>
            <pc:sldMk cId="2289692039" sldId="274"/>
            <ac:picMk id="3" creationId="{80FD406E-86AA-F765-31C4-26E930DA4F98}"/>
          </ac:picMkLst>
        </pc:picChg>
      </pc:sldChg>
      <pc:sldChg chg="addSp delSp modSp mod">
        <pc:chgData name="WILLIAM CAICEDO BAQUERO" userId="31044cf78499e278" providerId="LiveId" clId="{97D8D136-2FAF-42F4-A424-7AF6B2A0E7B5}" dt="2025-03-12T22:35:23.772" v="3" actId="34818"/>
        <pc:sldMkLst>
          <pc:docMk/>
          <pc:sldMk cId="178322268" sldId="275"/>
        </pc:sldMkLst>
        <pc:picChg chg="add del mod">
          <ac:chgData name="WILLIAM CAICEDO BAQUERO" userId="31044cf78499e278" providerId="LiveId" clId="{97D8D136-2FAF-42F4-A424-7AF6B2A0E7B5}" dt="2025-03-12T22:35:23.772" v="3" actId="34818"/>
          <ac:picMkLst>
            <pc:docMk/>
            <pc:sldMk cId="178322268" sldId="275"/>
            <ac:picMk id="5" creationId="{CE7F6E94-A51F-24DA-0FE2-1408057356D5}"/>
          </ac:picMkLst>
        </pc:picChg>
      </pc:sldChg>
      <pc:sldChg chg="addSp delSp modSp mod">
        <pc:chgData name="WILLIAM CAICEDO BAQUERO" userId="31044cf78499e278" providerId="LiveId" clId="{97D8D136-2FAF-42F4-A424-7AF6B2A0E7B5}" dt="2025-03-12T22:35:23.772" v="3" actId="34818"/>
        <pc:sldMkLst>
          <pc:docMk/>
          <pc:sldMk cId="2496287990" sldId="277"/>
        </pc:sldMkLst>
        <pc:picChg chg="add del mod">
          <ac:chgData name="WILLIAM CAICEDO BAQUERO" userId="31044cf78499e278" providerId="LiveId" clId="{97D8D136-2FAF-42F4-A424-7AF6B2A0E7B5}" dt="2025-03-12T22:35:23.772" v="3" actId="34818"/>
          <ac:picMkLst>
            <pc:docMk/>
            <pc:sldMk cId="2496287990" sldId="277"/>
            <ac:picMk id="2" creationId="{81AC301F-54C1-F07E-0B15-EF628DD59F6C}"/>
          </ac:picMkLst>
        </pc:picChg>
      </pc:sldChg>
      <pc:sldChg chg="addSp delSp modSp mod">
        <pc:chgData name="WILLIAM CAICEDO BAQUERO" userId="31044cf78499e278" providerId="LiveId" clId="{97D8D136-2FAF-42F4-A424-7AF6B2A0E7B5}" dt="2025-03-12T22:35:23.772" v="3" actId="34818"/>
        <pc:sldMkLst>
          <pc:docMk/>
          <pc:sldMk cId="889608835" sldId="278"/>
        </pc:sldMkLst>
        <pc:picChg chg="add del mod">
          <ac:chgData name="WILLIAM CAICEDO BAQUERO" userId="31044cf78499e278" providerId="LiveId" clId="{97D8D136-2FAF-42F4-A424-7AF6B2A0E7B5}" dt="2025-03-12T22:35:23.772" v="3" actId="34818"/>
          <ac:picMkLst>
            <pc:docMk/>
            <pc:sldMk cId="889608835" sldId="278"/>
            <ac:picMk id="3" creationId="{E553304B-EA5B-1FCE-EF7F-FEA9B21B0684}"/>
          </ac:picMkLst>
        </pc:picChg>
      </pc:sldChg>
      <pc:sldChg chg="addSp delSp modSp mod">
        <pc:chgData name="WILLIAM CAICEDO BAQUERO" userId="31044cf78499e278" providerId="LiveId" clId="{97D8D136-2FAF-42F4-A424-7AF6B2A0E7B5}" dt="2025-03-12T22:35:23.772" v="3" actId="34818"/>
        <pc:sldMkLst>
          <pc:docMk/>
          <pc:sldMk cId="3361455677" sldId="279"/>
        </pc:sldMkLst>
        <pc:picChg chg="add del mod">
          <ac:chgData name="WILLIAM CAICEDO BAQUERO" userId="31044cf78499e278" providerId="LiveId" clId="{97D8D136-2FAF-42F4-A424-7AF6B2A0E7B5}" dt="2025-03-12T22:35:23.772" v="3" actId="34818"/>
          <ac:picMkLst>
            <pc:docMk/>
            <pc:sldMk cId="3361455677" sldId="279"/>
            <ac:picMk id="3" creationId="{15073E7C-9CDE-82E3-E1D3-0EB1DDCD93BC}"/>
          </ac:picMkLst>
        </pc:picChg>
      </pc:sldChg>
    </pc:docChg>
  </pc:docChgLst>
  <pc:docChgLst>
    <pc:chgData name="WILLIAM CAICEDO BAQUERO" userId="31044cf78499e278" providerId="LiveId" clId="{81D3ED4A-BBAF-4F79-A04A-937684F01793}"/>
    <pc:docChg chg="undo redo custSel addSld delSld modSld">
      <pc:chgData name="WILLIAM CAICEDO BAQUERO" userId="31044cf78499e278" providerId="LiveId" clId="{81D3ED4A-BBAF-4F79-A04A-937684F01793}" dt="2025-03-12T20:56:43.324" v="6503" actId="1076"/>
      <pc:docMkLst>
        <pc:docMk/>
      </pc:docMkLst>
      <pc:sldChg chg="addSp modSp mod">
        <pc:chgData name="WILLIAM CAICEDO BAQUERO" userId="31044cf78499e278" providerId="LiveId" clId="{81D3ED4A-BBAF-4F79-A04A-937684F01793}" dt="2025-03-12T19:03:58.291" v="3945" actId="688"/>
        <pc:sldMkLst>
          <pc:docMk/>
          <pc:sldMk cId="1548412443" sldId="264"/>
        </pc:sldMkLst>
        <pc:spChg chg="add mod">
          <ac:chgData name="WILLIAM CAICEDO BAQUERO" userId="31044cf78499e278" providerId="LiveId" clId="{81D3ED4A-BBAF-4F79-A04A-937684F01793}" dt="2025-03-12T19:03:58.291" v="3945" actId="688"/>
          <ac:spMkLst>
            <pc:docMk/>
            <pc:sldMk cId="1548412443" sldId="264"/>
            <ac:spMk id="2" creationId="{C39EBB9E-4EE3-33DA-154E-8F7749D3EDA7}"/>
          </ac:spMkLst>
        </pc:spChg>
        <pc:spChg chg="mod">
          <ac:chgData name="WILLIAM CAICEDO BAQUERO" userId="31044cf78499e278" providerId="LiveId" clId="{81D3ED4A-BBAF-4F79-A04A-937684F01793}" dt="2025-03-12T17:39:25.358" v="719" actId="688"/>
          <ac:spMkLst>
            <pc:docMk/>
            <pc:sldMk cId="1548412443" sldId="264"/>
            <ac:spMk id="4" creationId="{B20B1085-15FE-A563-1BD9-B75CC1549E26}"/>
          </ac:spMkLst>
        </pc:spChg>
        <pc:spChg chg="add mod">
          <ac:chgData name="WILLIAM CAICEDO BAQUERO" userId="31044cf78499e278" providerId="LiveId" clId="{81D3ED4A-BBAF-4F79-A04A-937684F01793}" dt="2025-03-12T17:41:44.811" v="822" actId="20577"/>
          <ac:spMkLst>
            <pc:docMk/>
            <pc:sldMk cId="1548412443" sldId="264"/>
            <ac:spMk id="6" creationId="{5EF2F8B3-5C70-4F7F-05B7-BFF62E23680E}"/>
          </ac:spMkLst>
        </pc:spChg>
        <pc:picChg chg="mod">
          <ac:chgData name="WILLIAM CAICEDO BAQUERO" userId="31044cf78499e278" providerId="LiveId" clId="{81D3ED4A-BBAF-4F79-A04A-937684F01793}" dt="2025-03-12T19:03:49.855" v="3943" actId="1036"/>
          <ac:picMkLst>
            <pc:docMk/>
            <pc:sldMk cId="1548412443" sldId="264"/>
            <ac:picMk id="3" creationId="{292887E2-1375-46DF-A162-ED81EAF02204}"/>
          </ac:picMkLst>
        </pc:picChg>
        <pc:picChg chg="mod">
          <ac:chgData name="WILLIAM CAICEDO BAQUERO" userId="31044cf78499e278" providerId="LiveId" clId="{81D3ED4A-BBAF-4F79-A04A-937684F01793}" dt="2025-03-12T19:03:49.855" v="3943" actId="1036"/>
          <ac:picMkLst>
            <pc:docMk/>
            <pc:sldMk cId="1548412443" sldId="264"/>
            <ac:picMk id="5" creationId="{DF2CC923-ECBD-757B-67D9-9B91439CE2A1}"/>
          </ac:picMkLst>
        </pc:picChg>
      </pc:sldChg>
      <pc:sldChg chg="addSp delSp modSp mod">
        <pc:chgData name="WILLIAM CAICEDO BAQUERO" userId="31044cf78499e278" providerId="LiveId" clId="{81D3ED4A-BBAF-4F79-A04A-937684F01793}" dt="2025-03-12T18:26:19.509" v="1859" actId="1076"/>
        <pc:sldMkLst>
          <pc:docMk/>
          <pc:sldMk cId="3204343480" sldId="265"/>
        </pc:sldMkLst>
        <pc:spChg chg="add mod">
          <ac:chgData name="WILLIAM CAICEDO BAQUERO" userId="31044cf78499e278" providerId="LiveId" clId="{81D3ED4A-BBAF-4F79-A04A-937684F01793}" dt="2025-03-12T17:24:21.191" v="296" actId="108"/>
          <ac:spMkLst>
            <pc:docMk/>
            <pc:sldMk cId="3204343480" sldId="265"/>
            <ac:spMk id="2" creationId="{93AEF113-26E4-65AF-9603-A98C9F04CDB1}"/>
          </ac:spMkLst>
        </pc:spChg>
        <pc:spChg chg="add mod">
          <ac:chgData name="WILLIAM CAICEDO BAQUERO" userId="31044cf78499e278" providerId="LiveId" clId="{81D3ED4A-BBAF-4F79-A04A-937684F01793}" dt="2025-03-12T18:24:35.203" v="1833" actId="692"/>
          <ac:spMkLst>
            <pc:docMk/>
            <pc:sldMk cId="3204343480" sldId="265"/>
            <ac:spMk id="4" creationId="{123B1A63-A63F-72A2-7EB4-04FF1CD6076B}"/>
          </ac:spMkLst>
        </pc:spChg>
        <pc:spChg chg="add mod">
          <ac:chgData name="WILLIAM CAICEDO BAQUERO" userId="31044cf78499e278" providerId="LiveId" clId="{81D3ED4A-BBAF-4F79-A04A-937684F01793}" dt="2025-03-12T18:24:52.071" v="1839" actId="692"/>
          <ac:spMkLst>
            <pc:docMk/>
            <pc:sldMk cId="3204343480" sldId="265"/>
            <ac:spMk id="5" creationId="{0F0A65D6-0625-2E68-6658-33CA9FE2EC3F}"/>
          </ac:spMkLst>
        </pc:spChg>
        <pc:spChg chg="add mod">
          <ac:chgData name="WILLIAM CAICEDO BAQUERO" userId="31044cf78499e278" providerId="LiveId" clId="{81D3ED4A-BBAF-4F79-A04A-937684F01793}" dt="2025-03-12T18:25:00.511" v="1840" actId="1076"/>
          <ac:spMkLst>
            <pc:docMk/>
            <pc:sldMk cId="3204343480" sldId="265"/>
            <ac:spMk id="6" creationId="{D8F102E5-5380-C72C-55EB-C39085B6F1DC}"/>
          </ac:spMkLst>
        </pc:spChg>
        <pc:spChg chg="add mod">
          <ac:chgData name="WILLIAM CAICEDO BAQUERO" userId="31044cf78499e278" providerId="LiveId" clId="{81D3ED4A-BBAF-4F79-A04A-937684F01793}" dt="2025-03-12T18:25:03.599" v="1841" actId="1076"/>
          <ac:spMkLst>
            <pc:docMk/>
            <pc:sldMk cId="3204343480" sldId="265"/>
            <ac:spMk id="7" creationId="{572288FF-22E7-8A7C-E4E5-F3D9BEE692D3}"/>
          </ac:spMkLst>
        </pc:spChg>
        <pc:spChg chg="add mod">
          <ac:chgData name="WILLIAM CAICEDO BAQUERO" userId="31044cf78499e278" providerId="LiveId" clId="{81D3ED4A-BBAF-4F79-A04A-937684F01793}" dt="2025-03-12T18:25:07.790" v="1842" actId="1076"/>
          <ac:spMkLst>
            <pc:docMk/>
            <pc:sldMk cId="3204343480" sldId="265"/>
            <ac:spMk id="8" creationId="{7EBD9FD8-3495-BB4C-6990-6099A3794E7E}"/>
          </ac:spMkLst>
        </pc:spChg>
        <pc:spChg chg="add mod">
          <ac:chgData name="WILLIAM CAICEDO BAQUERO" userId="31044cf78499e278" providerId="LiveId" clId="{81D3ED4A-BBAF-4F79-A04A-937684F01793}" dt="2025-03-12T18:24:52.071" v="1839" actId="692"/>
          <ac:spMkLst>
            <pc:docMk/>
            <pc:sldMk cId="3204343480" sldId="265"/>
            <ac:spMk id="9" creationId="{1B092FA3-3514-0A6F-ECE0-CFFF413DFD09}"/>
          </ac:spMkLst>
        </pc:spChg>
        <pc:spChg chg="add mod">
          <ac:chgData name="WILLIAM CAICEDO BAQUERO" userId="31044cf78499e278" providerId="LiveId" clId="{81D3ED4A-BBAF-4F79-A04A-937684F01793}" dt="2025-03-12T18:24:43.891" v="1835" actId="571"/>
          <ac:spMkLst>
            <pc:docMk/>
            <pc:sldMk cId="3204343480" sldId="265"/>
            <ac:spMk id="10" creationId="{E33AF12F-1E94-A850-1A3C-7868207D49FF}"/>
          </ac:spMkLst>
        </pc:spChg>
        <pc:spChg chg="add mod">
          <ac:chgData name="WILLIAM CAICEDO BAQUERO" userId="31044cf78499e278" providerId="LiveId" clId="{81D3ED4A-BBAF-4F79-A04A-937684F01793}" dt="2025-03-12T18:24:43.891" v="1835" actId="571"/>
          <ac:spMkLst>
            <pc:docMk/>
            <pc:sldMk cId="3204343480" sldId="265"/>
            <ac:spMk id="11" creationId="{40EFC4EA-77D7-F61D-E1CF-1004C04CC03B}"/>
          </ac:spMkLst>
        </pc:spChg>
        <pc:spChg chg="add mod">
          <ac:chgData name="WILLIAM CAICEDO BAQUERO" userId="31044cf78499e278" providerId="LiveId" clId="{81D3ED4A-BBAF-4F79-A04A-937684F01793}" dt="2025-03-12T18:24:43.891" v="1835" actId="571"/>
          <ac:spMkLst>
            <pc:docMk/>
            <pc:sldMk cId="3204343480" sldId="265"/>
            <ac:spMk id="12" creationId="{2C6651B5-76A6-577E-847C-B96C46DE39EA}"/>
          </ac:spMkLst>
        </pc:spChg>
        <pc:spChg chg="add mod">
          <ac:chgData name="WILLIAM CAICEDO BAQUERO" userId="31044cf78499e278" providerId="LiveId" clId="{81D3ED4A-BBAF-4F79-A04A-937684F01793}" dt="2025-03-12T18:24:43.891" v="1835" actId="571"/>
          <ac:spMkLst>
            <pc:docMk/>
            <pc:sldMk cId="3204343480" sldId="265"/>
            <ac:spMk id="13" creationId="{F1E60CBB-0B49-5EA1-80C4-C68ACB7E2CD6}"/>
          </ac:spMkLst>
        </pc:spChg>
        <pc:spChg chg="add mod">
          <ac:chgData name="WILLIAM CAICEDO BAQUERO" userId="31044cf78499e278" providerId="LiveId" clId="{81D3ED4A-BBAF-4F79-A04A-937684F01793}" dt="2025-03-12T18:25:32.708" v="1844" actId="1076"/>
          <ac:spMkLst>
            <pc:docMk/>
            <pc:sldMk cId="3204343480" sldId="265"/>
            <ac:spMk id="14" creationId="{6B1D47E7-0509-0129-11FC-2105A684931C}"/>
          </ac:spMkLst>
        </pc:spChg>
        <pc:spChg chg="add mod">
          <ac:chgData name="WILLIAM CAICEDO BAQUERO" userId="31044cf78499e278" providerId="LiveId" clId="{81D3ED4A-BBAF-4F79-A04A-937684F01793}" dt="2025-03-12T18:25:42.940" v="1846" actId="1076"/>
          <ac:spMkLst>
            <pc:docMk/>
            <pc:sldMk cId="3204343480" sldId="265"/>
            <ac:spMk id="15" creationId="{7E2BD014-431C-5014-AD2C-934F23365121}"/>
          </ac:spMkLst>
        </pc:spChg>
        <pc:spChg chg="add mod">
          <ac:chgData name="WILLIAM CAICEDO BAQUERO" userId="31044cf78499e278" providerId="LiveId" clId="{81D3ED4A-BBAF-4F79-A04A-937684F01793}" dt="2025-03-12T18:25:57.788" v="1851" actId="1076"/>
          <ac:spMkLst>
            <pc:docMk/>
            <pc:sldMk cId="3204343480" sldId="265"/>
            <ac:spMk id="16" creationId="{BF976407-04D5-2992-B41D-0EF10540E1F8}"/>
          </ac:spMkLst>
        </pc:spChg>
        <pc:spChg chg="add mod">
          <ac:chgData name="WILLIAM CAICEDO BAQUERO" userId="31044cf78499e278" providerId="LiveId" clId="{81D3ED4A-BBAF-4F79-A04A-937684F01793}" dt="2025-03-12T18:26:04.689" v="1853" actId="1076"/>
          <ac:spMkLst>
            <pc:docMk/>
            <pc:sldMk cId="3204343480" sldId="265"/>
            <ac:spMk id="17" creationId="{8C879494-C4E4-9E85-0BB1-6BFFC1B665D5}"/>
          </ac:spMkLst>
        </pc:spChg>
        <pc:spChg chg="add mod">
          <ac:chgData name="WILLIAM CAICEDO BAQUERO" userId="31044cf78499e278" providerId="LiveId" clId="{81D3ED4A-BBAF-4F79-A04A-937684F01793}" dt="2025-03-12T18:26:19.509" v="1859" actId="1076"/>
          <ac:spMkLst>
            <pc:docMk/>
            <pc:sldMk cId="3204343480" sldId="265"/>
            <ac:spMk id="18" creationId="{1E3C6AD0-4E49-7B81-1561-F76F19FACCD1}"/>
          </ac:spMkLst>
        </pc:spChg>
        <pc:picChg chg="del mod">
          <ac:chgData name="WILLIAM CAICEDO BAQUERO" userId="31044cf78499e278" providerId="LiveId" clId="{81D3ED4A-BBAF-4F79-A04A-937684F01793}" dt="2025-03-12T18:23:54.401" v="1825" actId="478"/>
          <ac:picMkLst>
            <pc:docMk/>
            <pc:sldMk cId="3204343480" sldId="265"/>
            <ac:picMk id="3" creationId="{A8621A2A-C705-0985-CB34-F5C45D28786B}"/>
          </ac:picMkLst>
        </pc:picChg>
      </pc:sldChg>
      <pc:sldChg chg="addSp delSp modSp mod">
        <pc:chgData name="WILLIAM CAICEDO BAQUERO" userId="31044cf78499e278" providerId="LiveId" clId="{81D3ED4A-BBAF-4F79-A04A-937684F01793}" dt="2025-03-12T17:32:34.836" v="549" actId="1076"/>
        <pc:sldMkLst>
          <pc:docMk/>
          <pc:sldMk cId="473071665" sldId="268"/>
        </pc:sldMkLst>
        <pc:spChg chg="mod">
          <ac:chgData name="WILLIAM CAICEDO BAQUERO" userId="31044cf78499e278" providerId="LiveId" clId="{81D3ED4A-BBAF-4F79-A04A-937684F01793}" dt="2025-03-12T17:29:20.020" v="525" actId="1076"/>
          <ac:spMkLst>
            <pc:docMk/>
            <pc:sldMk cId="473071665" sldId="268"/>
            <ac:spMk id="3" creationId="{8E224215-9830-EE7C-C996-D7AB20A3D17B}"/>
          </ac:spMkLst>
        </pc:spChg>
        <pc:spChg chg="add mod">
          <ac:chgData name="WILLIAM CAICEDO BAQUERO" userId="31044cf78499e278" providerId="LiveId" clId="{81D3ED4A-BBAF-4F79-A04A-937684F01793}" dt="2025-03-12T17:29:17.871" v="524" actId="1076"/>
          <ac:spMkLst>
            <pc:docMk/>
            <pc:sldMk cId="473071665" sldId="268"/>
            <ac:spMk id="4" creationId="{27151BB4-C939-C098-ED49-1EA704FF2787}"/>
          </ac:spMkLst>
        </pc:spChg>
        <pc:spChg chg="add mod ord">
          <ac:chgData name="WILLIAM CAICEDO BAQUERO" userId="31044cf78499e278" providerId="LiveId" clId="{81D3ED4A-BBAF-4F79-A04A-937684F01793}" dt="2025-03-12T17:31:46.229" v="541" actId="14861"/>
          <ac:spMkLst>
            <pc:docMk/>
            <pc:sldMk cId="473071665" sldId="268"/>
            <ac:spMk id="5" creationId="{FB469E19-B378-42CF-133D-2E660EA40802}"/>
          </ac:spMkLst>
        </pc:spChg>
        <pc:spChg chg="mod">
          <ac:chgData name="WILLIAM CAICEDO BAQUERO" userId="31044cf78499e278" providerId="LiveId" clId="{81D3ED4A-BBAF-4F79-A04A-937684F01793}" dt="2025-03-12T17:32:34.836" v="549" actId="1076"/>
          <ac:spMkLst>
            <pc:docMk/>
            <pc:sldMk cId="473071665" sldId="268"/>
            <ac:spMk id="10" creationId="{CBE33527-C3B1-D518-2785-66BEB882102B}"/>
          </ac:spMkLst>
        </pc:spChg>
        <pc:spChg chg="del">
          <ac:chgData name="WILLIAM CAICEDO BAQUERO" userId="31044cf78499e278" providerId="LiveId" clId="{81D3ED4A-BBAF-4F79-A04A-937684F01793}" dt="2025-03-12T17:27:11.922" v="506" actId="478"/>
          <ac:spMkLst>
            <pc:docMk/>
            <pc:sldMk cId="473071665" sldId="268"/>
            <ac:spMk id="17" creationId="{319EB9BF-57EE-896A-5F45-CCF62C4BE145}"/>
          </ac:spMkLst>
        </pc:spChg>
        <pc:spChg chg="del">
          <ac:chgData name="WILLIAM CAICEDO BAQUERO" userId="31044cf78499e278" providerId="LiveId" clId="{81D3ED4A-BBAF-4F79-A04A-937684F01793}" dt="2025-03-12T17:27:11.922" v="506" actId="478"/>
          <ac:spMkLst>
            <pc:docMk/>
            <pc:sldMk cId="473071665" sldId="268"/>
            <ac:spMk id="21" creationId="{113172F6-C2CE-542B-1D57-451FD57B335D}"/>
          </ac:spMkLst>
        </pc:spChg>
        <pc:spChg chg="del">
          <ac:chgData name="WILLIAM CAICEDO BAQUERO" userId="31044cf78499e278" providerId="LiveId" clId="{81D3ED4A-BBAF-4F79-A04A-937684F01793}" dt="2025-03-12T17:27:11.922" v="506" actId="478"/>
          <ac:spMkLst>
            <pc:docMk/>
            <pc:sldMk cId="473071665" sldId="268"/>
            <ac:spMk id="22" creationId="{C75E87A7-64D2-B670-6369-A06779DCDA04}"/>
          </ac:spMkLst>
        </pc:spChg>
        <pc:spChg chg="del">
          <ac:chgData name="WILLIAM CAICEDO BAQUERO" userId="31044cf78499e278" providerId="LiveId" clId="{81D3ED4A-BBAF-4F79-A04A-937684F01793}" dt="2025-03-12T17:27:11.922" v="506" actId="478"/>
          <ac:spMkLst>
            <pc:docMk/>
            <pc:sldMk cId="473071665" sldId="268"/>
            <ac:spMk id="23" creationId="{A871810C-A345-92FE-53FD-64D47D34F3E0}"/>
          </ac:spMkLst>
        </pc:spChg>
        <pc:spChg chg="del">
          <ac:chgData name="WILLIAM CAICEDO BAQUERO" userId="31044cf78499e278" providerId="LiveId" clId="{81D3ED4A-BBAF-4F79-A04A-937684F01793}" dt="2025-03-12T17:27:11.922" v="506" actId="478"/>
          <ac:spMkLst>
            <pc:docMk/>
            <pc:sldMk cId="473071665" sldId="268"/>
            <ac:spMk id="24" creationId="{EB9097E2-8B62-FC6F-906D-F81C7A4DE89B}"/>
          </ac:spMkLst>
        </pc:spChg>
        <pc:picChg chg="mod">
          <ac:chgData name="WILLIAM CAICEDO BAQUERO" userId="31044cf78499e278" providerId="LiveId" clId="{81D3ED4A-BBAF-4F79-A04A-937684F01793}" dt="2025-03-12T17:28:33.496" v="514" actId="1076"/>
          <ac:picMkLst>
            <pc:docMk/>
            <pc:sldMk cId="473071665" sldId="268"/>
            <ac:picMk id="2" creationId="{12691186-33A2-D15F-C9DA-A7BD9ED6F197}"/>
          </ac:picMkLst>
        </pc:picChg>
        <pc:picChg chg="del">
          <ac:chgData name="WILLIAM CAICEDO BAQUERO" userId="31044cf78499e278" providerId="LiveId" clId="{81D3ED4A-BBAF-4F79-A04A-937684F01793}" dt="2025-03-12T17:27:11.922" v="506" actId="478"/>
          <ac:picMkLst>
            <pc:docMk/>
            <pc:sldMk cId="473071665" sldId="268"/>
            <ac:picMk id="7" creationId="{71045C56-8290-861E-C5E4-3F32F6CE7C1F}"/>
          </ac:picMkLst>
        </pc:picChg>
        <pc:picChg chg="del">
          <ac:chgData name="WILLIAM CAICEDO BAQUERO" userId="31044cf78499e278" providerId="LiveId" clId="{81D3ED4A-BBAF-4F79-A04A-937684F01793}" dt="2025-03-12T17:27:11.922" v="506" actId="478"/>
          <ac:picMkLst>
            <pc:docMk/>
            <pc:sldMk cId="473071665" sldId="268"/>
            <ac:picMk id="9" creationId="{7E34F02A-C184-8B73-C5E8-C3228B909FFA}"/>
          </ac:picMkLst>
        </pc:picChg>
        <pc:picChg chg="del">
          <ac:chgData name="WILLIAM CAICEDO BAQUERO" userId="31044cf78499e278" providerId="LiveId" clId="{81D3ED4A-BBAF-4F79-A04A-937684F01793}" dt="2025-03-12T17:27:11.922" v="506" actId="478"/>
          <ac:picMkLst>
            <pc:docMk/>
            <pc:sldMk cId="473071665" sldId="268"/>
            <ac:picMk id="12" creationId="{D0D132E6-C23D-455A-8AA6-E4EB34088346}"/>
          </ac:picMkLst>
        </pc:picChg>
        <pc:picChg chg="del">
          <ac:chgData name="WILLIAM CAICEDO BAQUERO" userId="31044cf78499e278" providerId="LiveId" clId="{81D3ED4A-BBAF-4F79-A04A-937684F01793}" dt="2025-03-12T17:27:11.922" v="506" actId="478"/>
          <ac:picMkLst>
            <pc:docMk/>
            <pc:sldMk cId="473071665" sldId="268"/>
            <ac:picMk id="14" creationId="{B4CBECDF-099E-7A7D-4E5B-2D9EF9281043}"/>
          </ac:picMkLst>
        </pc:picChg>
        <pc:picChg chg="del">
          <ac:chgData name="WILLIAM CAICEDO BAQUERO" userId="31044cf78499e278" providerId="LiveId" clId="{81D3ED4A-BBAF-4F79-A04A-937684F01793}" dt="2025-03-12T17:27:11.922" v="506" actId="478"/>
          <ac:picMkLst>
            <pc:docMk/>
            <pc:sldMk cId="473071665" sldId="268"/>
            <ac:picMk id="16" creationId="{92DDB71B-CD20-2CE2-988C-48E8280C699E}"/>
          </ac:picMkLst>
        </pc:picChg>
      </pc:sldChg>
      <pc:sldChg chg="addSp modSp mod">
        <pc:chgData name="WILLIAM CAICEDO BAQUERO" userId="31044cf78499e278" providerId="LiveId" clId="{81D3ED4A-BBAF-4F79-A04A-937684F01793}" dt="2025-03-12T17:41:55.583" v="824" actId="20577"/>
        <pc:sldMkLst>
          <pc:docMk/>
          <pc:sldMk cId="3071276901" sldId="270"/>
        </pc:sldMkLst>
        <pc:spChg chg="mod">
          <ac:chgData name="WILLIAM CAICEDO BAQUERO" userId="31044cf78499e278" providerId="LiveId" clId="{81D3ED4A-BBAF-4F79-A04A-937684F01793}" dt="2025-03-12T17:24:47.967" v="366" actId="6549"/>
          <ac:spMkLst>
            <pc:docMk/>
            <pc:sldMk cId="3071276901" sldId="270"/>
            <ac:spMk id="2" creationId="{D7105E59-CE9A-C7D2-6F8C-AF94DE3CC635}"/>
          </ac:spMkLst>
        </pc:spChg>
        <pc:spChg chg="add mod">
          <ac:chgData name="WILLIAM CAICEDO BAQUERO" userId="31044cf78499e278" providerId="LiveId" clId="{81D3ED4A-BBAF-4F79-A04A-937684F01793}" dt="2025-03-12T17:36:11.990" v="614" actId="1076"/>
          <ac:spMkLst>
            <pc:docMk/>
            <pc:sldMk cId="3071276901" sldId="270"/>
            <ac:spMk id="3" creationId="{B8DCCAD6-8A84-91DC-FF3F-E4E6E067FD18}"/>
          </ac:spMkLst>
        </pc:spChg>
        <pc:spChg chg="add mod">
          <ac:chgData name="WILLIAM CAICEDO BAQUERO" userId="31044cf78499e278" providerId="LiveId" clId="{81D3ED4A-BBAF-4F79-A04A-937684F01793}" dt="2025-03-12T17:41:55.583" v="824" actId="20577"/>
          <ac:spMkLst>
            <pc:docMk/>
            <pc:sldMk cId="3071276901" sldId="270"/>
            <ac:spMk id="4" creationId="{5EA88B49-B5EC-7C0C-DCF0-66E9ACA6E6C5}"/>
          </ac:spMkLst>
        </pc:spChg>
        <pc:picChg chg="mod">
          <ac:chgData name="WILLIAM CAICEDO BAQUERO" userId="31044cf78499e278" providerId="LiveId" clId="{81D3ED4A-BBAF-4F79-A04A-937684F01793}" dt="2025-03-12T17:35:18.846" v="601" actId="1076"/>
          <ac:picMkLst>
            <pc:docMk/>
            <pc:sldMk cId="3071276901" sldId="270"/>
            <ac:picMk id="5" creationId="{CFB0A865-4DF3-1E7A-AE16-8DE4922437C6}"/>
          </ac:picMkLst>
        </pc:picChg>
      </pc:sldChg>
      <pc:sldChg chg="del">
        <pc:chgData name="WILLIAM CAICEDO BAQUERO" userId="31044cf78499e278" providerId="LiveId" clId="{81D3ED4A-BBAF-4F79-A04A-937684F01793}" dt="2025-03-12T18:43:36.306" v="2949" actId="47"/>
        <pc:sldMkLst>
          <pc:docMk/>
          <pc:sldMk cId="3892617567" sldId="271"/>
        </pc:sldMkLst>
      </pc:sldChg>
      <pc:sldChg chg="addSp delSp modSp mod">
        <pc:chgData name="WILLIAM CAICEDO BAQUERO" userId="31044cf78499e278" providerId="LiveId" clId="{81D3ED4A-BBAF-4F79-A04A-937684F01793}" dt="2025-03-12T19:18:01.859" v="4799" actId="114"/>
        <pc:sldMkLst>
          <pc:docMk/>
          <pc:sldMk cId="3076256528" sldId="272"/>
        </pc:sldMkLst>
        <pc:spChg chg="del">
          <ac:chgData name="WILLIAM CAICEDO BAQUERO" userId="31044cf78499e278" providerId="LiveId" clId="{81D3ED4A-BBAF-4F79-A04A-937684F01793}" dt="2025-03-12T19:15:47.870" v="4716" actId="478"/>
          <ac:spMkLst>
            <pc:docMk/>
            <pc:sldMk cId="3076256528" sldId="272"/>
            <ac:spMk id="4" creationId="{6986090B-E6F8-E762-2046-2C57F0AB8E69}"/>
          </ac:spMkLst>
        </pc:spChg>
        <pc:spChg chg="del">
          <ac:chgData name="WILLIAM CAICEDO BAQUERO" userId="31044cf78499e278" providerId="LiveId" clId="{81D3ED4A-BBAF-4F79-A04A-937684F01793}" dt="2025-03-12T19:15:45.179" v="4715" actId="478"/>
          <ac:spMkLst>
            <pc:docMk/>
            <pc:sldMk cId="3076256528" sldId="272"/>
            <ac:spMk id="5" creationId="{7372AE9D-30BA-CAF3-8BC5-EA3430ADDBA8}"/>
          </ac:spMkLst>
        </pc:spChg>
        <pc:spChg chg="add mod">
          <ac:chgData name="WILLIAM CAICEDO BAQUERO" userId="31044cf78499e278" providerId="LiveId" clId="{81D3ED4A-BBAF-4F79-A04A-937684F01793}" dt="2025-03-12T19:17:43.258" v="4798" actId="1076"/>
          <ac:spMkLst>
            <pc:docMk/>
            <pc:sldMk cId="3076256528" sldId="272"/>
            <ac:spMk id="6" creationId="{0B7C7D0B-0391-3618-CE9F-505604CA8831}"/>
          </ac:spMkLst>
        </pc:spChg>
        <pc:graphicFrameChg chg="add mod modGraphic">
          <ac:chgData name="WILLIAM CAICEDO BAQUERO" userId="31044cf78499e278" providerId="LiveId" clId="{81D3ED4A-BBAF-4F79-A04A-937684F01793}" dt="2025-03-12T19:18:01.859" v="4799" actId="114"/>
          <ac:graphicFrameMkLst>
            <pc:docMk/>
            <pc:sldMk cId="3076256528" sldId="272"/>
            <ac:graphicFrameMk id="2" creationId="{190114C1-4EDF-EED2-7DB1-7E936308F56E}"/>
          </ac:graphicFrameMkLst>
        </pc:graphicFrameChg>
        <pc:picChg chg="del mod ord modCrop">
          <ac:chgData name="WILLIAM CAICEDO BAQUERO" userId="31044cf78499e278" providerId="LiveId" clId="{81D3ED4A-BBAF-4F79-A04A-937684F01793}" dt="2025-03-12T19:16:01.969" v="4720" actId="478"/>
          <ac:picMkLst>
            <pc:docMk/>
            <pc:sldMk cId="3076256528" sldId="272"/>
            <ac:picMk id="3" creationId="{7744C7A8-98AB-9616-D167-7CA32BE944C6}"/>
          </ac:picMkLst>
        </pc:picChg>
      </pc:sldChg>
      <pc:sldChg chg="addSp delSp modSp mod">
        <pc:chgData name="WILLIAM CAICEDO BAQUERO" userId="31044cf78499e278" providerId="LiveId" clId="{81D3ED4A-BBAF-4F79-A04A-937684F01793}" dt="2025-03-12T19:34:56.670" v="5584" actId="1076"/>
        <pc:sldMkLst>
          <pc:docMk/>
          <pc:sldMk cId="1276406561" sldId="273"/>
        </pc:sldMkLst>
        <pc:spChg chg="add mod">
          <ac:chgData name="WILLIAM CAICEDO BAQUERO" userId="31044cf78499e278" providerId="LiveId" clId="{81D3ED4A-BBAF-4F79-A04A-937684F01793}" dt="2025-03-12T19:19:11.081" v="4923" actId="1076"/>
          <ac:spMkLst>
            <pc:docMk/>
            <pc:sldMk cId="1276406561" sldId="273"/>
            <ac:spMk id="2" creationId="{05728AA2-9DB1-EA6B-7342-B8F4568917A6}"/>
          </ac:spMkLst>
        </pc:spChg>
        <pc:spChg chg="add mod">
          <ac:chgData name="WILLIAM CAICEDO BAQUERO" userId="31044cf78499e278" providerId="LiveId" clId="{81D3ED4A-BBAF-4F79-A04A-937684F01793}" dt="2025-03-12T19:21:02.908" v="5159" actId="20577"/>
          <ac:spMkLst>
            <pc:docMk/>
            <pc:sldMk cId="1276406561" sldId="273"/>
            <ac:spMk id="4" creationId="{E417EAFB-47D3-2C42-A355-60F3A49A796F}"/>
          </ac:spMkLst>
        </pc:spChg>
        <pc:spChg chg="add mod">
          <ac:chgData name="WILLIAM CAICEDO BAQUERO" userId="31044cf78499e278" providerId="LiveId" clId="{81D3ED4A-BBAF-4F79-A04A-937684F01793}" dt="2025-03-12T19:34:32.243" v="5576" actId="1076"/>
          <ac:spMkLst>
            <pc:docMk/>
            <pc:sldMk cId="1276406561" sldId="273"/>
            <ac:spMk id="5" creationId="{8A1E3611-9F05-7164-4C49-C6F37B2D8F6E}"/>
          </ac:spMkLst>
        </pc:spChg>
        <pc:picChg chg="del mod modCrop">
          <ac:chgData name="WILLIAM CAICEDO BAQUERO" userId="31044cf78499e278" providerId="LiveId" clId="{81D3ED4A-BBAF-4F79-A04A-937684F01793}" dt="2025-03-12T19:34:26.021" v="5575" actId="478"/>
          <ac:picMkLst>
            <pc:docMk/>
            <pc:sldMk cId="1276406561" sldId="273"/>
            <ac:picMk id="3" creationId="{4F0F3C9D-D9E1-2C59-6E9F-7623F5A2BF13}"/>
          </ac:picMkLst>
        </pc:picChg>
        <pc:picChg chg="add mod">
          <ac:chgData name="WILLIAM CAICEDO BAQUERO" userId="31044cf78499e278" providerId="LiveId" clId="{81D3ED4A-BBAF-4F79-A04A-937684F01793}" dt="2025-03-12T19:34:47.906" v="5581" actId="1076"/>
          <ac:picMkLst>
            <pc:docMk/>
            <pc:sldMk cId="1276406561" sldId="273"/>
            <ac:picMk id="7" creationId="{EFD099FF-F243-2864-2858-8E8E8080F729}"/>
          </ac:picMkLst>
        </pc:picChg>
        <pc:picChg chg="add mod">
          <ac:chgData name="WILLIAM CAICEDO BAQUERO" userId="31044cf78499e278" providerId="LiveId" clId="{81D3ED4A-BBAF-4F79-A04A-937684F01793}" dt="2025-03-12T19:34:56.670" v="5584" actId="1076"/>
          <ac:picMkLst>
            <pc:docMk/>
            <pc:sldMk cId="1276406561" sldId="273"/>
            <ac:picMk id="9" creationId="{A432D473-B01E-2655-D878-6C1678F9B545}"/>
          </ac:picMkLst>
        </pc:picChg>
        <pc:picChg chg="add mod">
          <ac:chgData name="WILLIAM CAICEDO BAQUERO" userId="31044cf78499e278" providerId="LiveId" clId="{81D3ED4A-BBAF-4F79-A04A-937684F01793}" dt="2025-03-12T19:34:51.418" v="5582" actId="1076"/>
          <ac:picMkLst>
            <pc:docMk/>
            <pc:sldMk cId="1276406561" sldId="273"/>
            <ac:picMk id="11" creationId="{0CF766A4-C790-47A2-3EDA-9EAFC5B6A224}"/>
          </ac:picMkLst>
        </pc:picChg>
        <pc:picChg chg="add mod">
          <ac:chgData name="WILLIAM CAICEDO BAQUERO" userId="31044cf78499e278" providerId="LiveId" clId="{81D3ED4A-BBAF-4F79-A04A-937684F01793}" dt="2025-03-12T19:34:53.783" v="5583" actId="1076"/>
          <ac:picMkLst>
            <pc:docMk/>
            <pc:sldMk cId="1276406561" sldId="273"/>
            <ac:picMk id="13" creationId="{01AD6D92-4A6C-E29E-6D15-74F46DBCD990}"/>
          </ac:picMkLst>
        </pc:picChg>
        <pc:picChg chg="add mod">
          <ac:chgData name="WILLIAM CAICEDO BAQUERO" userId="31044cf78499e278" providerId="LiveId" clId="{81D3ED4A-BBAF-4F79-A04A-937684F01793}" dt="2025-03-12T19:34:34.906" v="5577" actId="1076"/>
          <ac:picMkLst>
            <pc:docMk/>
            <pc:sldMk cId="1276406561" sldId="273"/>
            <ac:picMk id="15" creationId="{106DAAF4-A4E7-BAEC-ADAD-DA4F92C49B19}"/>
          </ac:picMkLst>
        </pc:picChg>
      </pc:sldChg>
      <pc:sldChg chg="addSp delSp modSp mod">
        <pc:chgData name="WILLIAM CAICEDO BAQUERO" userId="31044cf78499e278" providerId="LiveId" clId="{81D3ED4A-BBAF-4F79-A04A-937684F01793}" dt="2025-03-12T20:45:47.570" v="6276" actId="1076"/>
        <pc:sldMkLst>
          <pc:docMk/>
          <pc:sldMk cId="2289692039" sldId="274"/>
        </pc:sldMkLst>
        <pc:spChg chg="add mod">
          <ac:chgData name="WILLIAM CAICEDO BAQUERO" userId="31044cf78499e278" providerId="LiveId" clId="{81D3ED4A-BBAF-4F79-A04A-937684F01793}" dt="2025-03-12T19:59:28.732" v="5587"/>
          <ac:spMkLst>
            <pc:docMk/>
            <pc:sldMk cId="2289692039" sldId="274"/>
            <ac:spMk id="2" creationId="{C0E988B8-FA5E-BBC9-207E-48A605AF03A7}"/>
          </ac:spMkLst>
        </pc:spChg>
        <pc:spChg chg="add mod">
          <ac:chgData name="WILLIAM CAICEDO BAQUERO" userId="31044cf78499e278" providerId="LiveId" clId="{81D3ED4A-BBAF-4F79-A04A-937684F01793}" dt="2025-03-12T20:42:54.190" v="5962" actId="6549"/>
          <ac:spMkLst>
            <pc:docMk/>
            <pc:sldMk cId="2289692039" sldId="274"/>
            <ac:spMk id="4" creationId="{89FF3367-7ADF-1B7B-C39E-5F064F7F009E}"/>
          </ac:spMkLst>
        </pc:spChg>
        <pc:spChg chg="add mod">
          <ac:chgData name="WILLIAM CAICEDO BAQUERO" userId="31044cf78499e278" providerId="LiveId" clId="{81D3ED4A-BBAF-4F79-A04A-937684F01793}" dt="2025-03-12T20:45:47.570" v="6276" actId="1076"/>
          <ac:spMkLst>
            <pc:docMk/>
            <pc:sldMk cId="2289692039" sldId="274"/>
            <ac:spMk id="11" creationId="{47CA3AFA-1A4D-F867-1D99-C83D095CBAB8}"/>
          </ac:spMkLst>
        </pc:spChg>
        <pc:picChg chg="del mod modCrop">
          <ac:chgData name="WILLIAM CAICEDO BAQUERO" userId="31044cf78499e278" providerId="LiveId" clId="{81D3ED4A-BBAF-4F79-A04A-937684F01793}" dt="2025-03-12T20:45:29.124" v="6271" actId="478"/>
          <ac:picMkLst>
            <pc:docMk/>
            <pc:sldMk cId="2289692039" sldId="274"/>
            <ac:picMk id="3" creationId="{0589311A-61F6-6372-0846-5B276EF090D2}"/>
          </ac:picMkLst>
        </pc:picChg>
        <pc:picChg chg="add mod">
          <ac:chgData name="WILLIAM CAICEDO BAQUERO" userId="31044cf78499e278" providerId="LiveId" clId="{81D3ED4A-BBAF-4F79-A04A-937684F01793}" dt="2025-03-12T20:45:39.369" v="6274" actId="1076"/>
          <ac:picMkLst>
            <pc:docMk/>
            <pc:sldMk cId="2289692039" sldId="274"/>
            <ac:picMk id="6" creationId="{67AF28E0-66F6-9ABC-CD4E-0F3596E640B2}"/>
          </ac:picMkLst>
        </pc:picChg>
        <pc:picChg chg="add mod">
          <ac:chgData name="WILLIAM CAICEDO BAQUERO" userId="31044cf78499e278" providerId="LiveId" clId="{81D3ED4A-BBAF-4F79-A04A-937684F01793}" dt="2025-03-12T20:45:36.493" v="6273" actId="1076"/>
          <ac:picMkLst>
            <pc:docMk/>
            <pc:sldMk cId="2289692039" sldId="274"/>
            <ac:picMk id="8" creationId="{30885DA9-6886-01EC-81EE-C37B0EBDDB51}"/>
          </ac:picMkLst>
        </pc:picChg>
        <pc:picChg chg="add mod">
          <ac:chgData name="WILLIAM CAICEDO BAQUERO" userId="31044cf78499e278" providerId="LiveId" clId="{81D3ED4A-BBAF-4F79-A04A-937684F01793}" dt="2025-03-12T20:45:42.309" v="6275" actId="1076"/>
          <ac:picMkLst>
            <pc:docMk/>
            <pc:sldMk cId="2289692039" sldId="274"/>
            <ac:picMk id="10" creationId="{C6D7E8B4-4F92-DDE2-C46A-DF6EBDDB86E8}"/>
          </ac:picMkLst>
        </pc:picChg>
      </pc:sldChg>
      <pc:sldChg chg="addSp modSp mod">
        <pc:chgData name="WILLIAM CAICEDO BAQUERO" userId="31044cf78499e278" providerId="LiveId" clId="{81D3ED4A-BBAF-4F79-A04A-937684F01793}" dt="2025-03-12T17:43:59.014" v="880" actId="20577"/>
        <pc:sldMkLst>
          <pc:docMk/>
          <pc:sldMk cId="178322268" sldId="275"/>
        </pc:sldMkLst>
        <pc:spChg chg="add mod">
          <ac:chgData name="WILLIAM CAICEDO BAQUERO" userId="31044cf78499e278" providerId="LiveId" clId="{81D3ED4A-BBAF-4F79-A04A-937684F01793}" dt="2025-03-12T17:43:19.600" v="878" actId="14100"/>
          <ac:spMkLst>
            <pc:docMk/>
            <pc:sldMk cId="178322268" sldId="275"/>
            <ac:spMk id="2" creationId="{C43321FB-D8EF-0AC2-10BE-E7B0D97E7423}"/>
          </ac:spMkLst>
        </pc:spChg>
        <pc:spChg chg="mod">
          <ac:chgData name="WILLIAM CAICEDO BAQUERO" userId="31044cf78499e278" providerId="LiveId" clId="{81D3ED4A-BBAF-4F79-A04A-937684F01793}" dt="2025-03-12T17:26:07.488" v="505" actId="14100"/>
          <ac:spMkLst>
            <pc:docMk/>
            <pc:sldMk cId="178322268" sldId="275"/>
            <ac:spMk id="3" creationId="{FE3781A6-8951-AA7A-4708-DAE822A4E0A6}"/>
          </ac:spMkLst>
        </pc:spChg>
        <pc:spChg chg="add mod">
          <ac:chgData name="WILLIAM CAICEDO BAQUERO" userId="31044cf78499e278" providerId="LiveId" clId="{81D3ED4A-BBAF-4F79-A04A-937684F01793}" dt="2025-03-12T17:43:59.014" v="880" actId="20577"/>
          <ac:spMkLst>
            <pc:docMk/>
            <pc:sldMk cId="178322268" sldId="275"/>
            <ac:spMk id="4" creationId="{B841B76B-A550-F54D-ABF7-ABD1F595045A}"/>
          </ac:spMkLst>
        </pc:spChg>
        <pc:spChg chg="mod">
          <ac:chgData name="WILLIAM CAICEDO BAQUERO" userId="31044cf78499e278" providerId="LiveId" clId="{81D3ED4A-BBAF-4F79-A04A-937684F01793}" dt="2025-03-12T17:23:37.801" v="295" actId="692"/>
          <ac:spMkLst>
            <pc:docMk/>
            <pc:sldMk cId="178322268" sldId="275"/>
            <ac:spMk id="17" creationId="{481A8D88-3DB1-B07A-13AA-FB94347C9790}"/>
          </ac:spMkLst>
        </pc:spChg>
        <pc:spChg chg="mod">
          <ac:chgData name="WILLIAM CAICEDO BAQUERO" userId="31044cf78499e278" providerId="LiveId" clId="{81D3ED4A-BBAF-4F79-A04A-937684F01793}" dt="2025-03-12T17:23:37.801" v="295" actId="692"/>
          <ac:spMkLst>
            <pc:docMk/>
            <pc:sldMk cId="178322268" sldId="275"/>
            <ac:spMk id="21" creationId="{2C752AC1-800B-3AC2-E370-103C13456553}"/>
          </ac:spMkLst>
        </pc:spChg>
        <pc:spChg chg="mod">
          <ac:chgData name="WILLIAM CAICEDO BAQUERO" userId="31044cf78499e278" providerId="LiveId" clId="{81D3ED4A-BBAF-4F79-A04A-937684F01793}" dt="2025-03-12T17:23:37.801" v="295" actId="692"/>
          <ac:spMkLst>
            <pc:docMk/>
            <pc:sldMk cId="178322268" sldId="275"/>
            <ac:spMk id="22" creationId="{62EAF3B9-EF3A-D813-C266-5226BA1C767E}"/>
          </ac:spMkLst>
        </pc:spChg>
      </pc:sldChg>
      <pc:sldChg chg="modSp add del mod">
        <pc:chgData name="WILLIAM CAICEDO BAQUERO" userId="31044cf78499e278" providerId="LiveId" clId="{81D3ED4A-BBAF-4F79-A04A-937684F01793}" dt="2025-03-12T18:14:50.182" v="881" actId="47"/>
        <pc:sldMkLst>
          <pc:docMk/>
          <pc:sldMk cId="2379131919" sldId="276"/>
        </pc:sldMkLst>
        <pc:picChg chg="mod">
          <ac:chgData name="WILLIAM CAICEDO BAQUERO" userId="31044cf78499e278" providerId="LiveId" clId="{81D3ED4A-BBAF-4F79-A04A-937684F01793}" dt="2025-03-12T16:57:41.533" v="13" actId="1076"/>
          <ac:picMkLst>
            <pc:docMk/>
            <pc:sldMk cId="2379131919" sldId="276"/>
            <ac:picMk id="3" creationId="{8FA6F0B9-6A4B-EBD2-B0D9-7858C7C5C4F9}"/>
          </ac:picMkLst>
        </pc:picChg>
      </pc:sldChg>
      <pc:sldChg chg="addSp delSp modSp add mod">
        <pc:chgData name="WILLIAM CAICEDO BAQUERO" userId="31044cf78499e278" providerId="LiveId" clId="{81D3ED4A-BBAF-4F79-A04A-937684F01793}" dt="2025-03-12T19:03:31.058" v="3920" actId="1036"/>
        <pc:sldMkLst>
          <pc:docMk/>
          <pc:sldMk cId="2496287990" sldId="277"/>
        </pc:sldMkLst>
        <pc:spChg chg="mod">
          <ac:chgData name="WILLIAM CAICEDO BAQUERO" userId="31044cf78499e278" providerId="LiveId" clId="{81D3ED4A-BBAF-4F79-A04A-937684F01793}" dt="2025-03-12T19:03:31.058" v="3920" actId="1036"/>
          <ac:spMkLst>
            <pc:docMk/>
            <pc:sldMk cId="2496287990" sldId="277"/>
            <ac:spMk id="3" creationId="{C30B500F-AB18-2989-1578-ADA773C9CDFE}"/>
          </ac:spMkLst>
        </pc:spChg>
        <pc:spChg chg="add mod">
          <ac:chgData name="WILLIAM CAICEDO BAQUERO" userId="31044cf78499e278" providerId="LiveId" clId="{81D3ED4A-BBAF-4F79-A04A-937684F01793}" dt="2025-03-12T17:21:01.577" v="245" actId="1038"/>
          <ac:spMkLst>
            <pc:docMk/>
            <pc:sldMk cId="2496287990" sldId="277"/>
            <ac:spMk id="4" creationId="{D4B6F3BA-BA20-AFB5-488F-2967D9D5497D}"/>
          </ac:spMkLst>
        </pc:spChg>
        <pc:spChg chg="add mod ord">
          <ac:chgData name="WILLIAM CAICEDO BAQUERO" userId="31044cf78499e278" providerId="LiveId" clId="{81D3ED4A-BBAF-4F79-A04A-937684F01793}" dt="2025-03-12T19:03:31.058" v="3920" actId="1036"/>
          <ac:spMkLst>
            <pc:docMk/>
            <pc:sldMk cId="2496287990" sldId="277"/>
            <ac:spMk id="5" creationId="{D942936E-D86B-A013-7776-9743D5CE75C2}"/>
          </ac:spMkLst>
        </pc:spChg>
        <pc:spChg chg="del">
          <ac:chgData name="WILLIAM CAICEDO BAQUERO" userId="31044cf78499e278" providerId="LiveId" clId="{81D3ED4A-BBAF-4F79-A04A-937684F01793}" dt="2025-03-12T16:59:57.863" v="125" actId="478"/>
          <ac:spMkLst>
            <pc:docMk/>
            <pc:sldMk cId="2496287990" sldId="277"/>
            <ac:spMk id="10" creationId="{EC1FE7EE-7FAF-181A-4B26-4DB64501F5FD}"/>
          </ac:spMkLst>
        </pc:spChg>
        <pc:spChg chg="mod">
          <ac:chgData name="WILLIAM CAICEDO BAQUERO" userId="31044cf78499e278" providerId="LiveId" clId="{81D3ED4A-BBAF-4F79-A04A-937684F01793}" dt="2025-03-12T19:03:31.058" v="3920" actId="1036"/>
          <ac:spMkLst>
            <pc:docMk/>
            <pc:sldMk cId="2496287990" sldId="277"/>
            <ac:spMk id="17" creationId="{AFF6DE31-A038-9897-35CF-C7A055BC2D2E}"/>
          </ac:spMkLst>
        </pc:spChg>
        <pc:spChg chg="mod">
          <ac:chgData name="WILLIAM CAICEDO BAQUERO" userId="31044cf78499e278" providerId="LiveId" clId="{81D3ED4A-BBAF-4F79-A04A-937684F01793}" dt="2025-03-12T19:03:31.058" v="3920" actId="1036"/>
          <ac:spMkLst>
            <pc:docMk/>
            <pc:sldMk cId="2496287990" sldId="277"/>
            <ac:spMk id="21" creationId="{A829D87D-6FA6-3F56-454A-17DAD4EBA7BD}"/>
          </ac:spMkLst>
        </pc:spChg>
        <pc:spChg chg="mod">
          <ac:chgData name="WILLIAM CAICEDO BAQUERO" userId="31044cf78499e278" providerId="LiveId" clId="{81D3ED4A-BBAF-4F79-A04A-937684F01793}" dt="2025-03-12T19:03:31.058" v="3920" actId="1036"/>
          <ac:spMkLst>
            <pc:docMk/>
            <pc:sldMk cId="2496287990" sldId="277"/>
            <ac:spMk id="22" creationId="{8FDD1686-7EB8-0449-E037-61F8FAACCDAB}"/>
          </ac:spMkLst>
        </pc:spChg>
        <pc:spChg chg="mod">
          <ac:chgData name="WILLIAM CAICEDO BAQUERO" userId="31044cf78499e278" providerId="LiveId" clId="{81D3ED4A-BBAF-4F79-A04A-937684F01793}" dt="2025-03-12T19:03:31.058" v="3920" actId="1036"/>
          <ac:spMkLst>
            <pc:docMk/>
            <pc:sldMk cId="2496287990" sldId="277"/>
            <ac:spMk id="23" creationId="{C4E6E11F-0758-B741-5B80-6E9A65EE02FE}"/>
          </ac:spMkLst>
        </pc:spChg>
        <pc:spChg chg="mod">
          <ac:chgData name="WILLIAM CAICEDO BAQUERO" userId="31044cf78499e278" providerId="LiveId" clId="{81D3ED4A-BBAF-4F79-A04A-937684F01793}" dt="2025-03-12T19:03:31.058" v="3920" actId="1036"/>
          <ac:spMkLst>
            <pc:docMk/>
            <pc:sldMk cId="2496287990" sldId="277"/>
            <ac:spMk id="24" creationId="{3C8E064C-7434-5A87-BCD5-24E97AB59363}"/>
          </ac:spMkLst>
        </pc:spChg>
        <pc:picChg chg="del">
          <ac:chgData name="WILLIAM CAICEDO BAQUERO" userId="31044cf78499e278" providerId="LiveId" clId="{81D3ED4A-BBAF-4F79-A04A-937684F01793}" dt="2025-03-12T16:59:55.577" v="124" actId="478"/>
          <ac:picMkLst>
            <pc:docMk/>
            <pc:sldMk cId="2496287990" sldId="277"/>
            <ac:picMk id="2" creationId="{AB404ADF-8675-CB87-8483-D252E8784313}"/>
          </ac:picMkLst>
        </pc:picChg>
        <pc:picChg chg="mod">
          <ac:chgData name="WILLIAM CAICEDO BAQUERO" userId="31044cf78499e278" providerId="LiveId" clId="{81D3ED4A-BBAF-4F79-A04A-937684F01793}" dt="2025-03-12T19:03:31.058" v="3920" actId="1036"/>
          <ac:picMkLst>
            <pc:docMk/>
            <pc:sldMk cId="2496287990" sldId="277"/>
            <ac:picMk id="7" creationId="{F7270D8F-5DFE-473D-71C5-2D0846634DAB}"/>
          </ac:picMkLst>
        </pc:picChg>
        <pc:picChg chg="mod">
          <ac:chgData name="WILLIAM CAICEDO BAQUERO" userId="31044cf78499e278" providerId="LiveId" clId="{81D3ED4A-BBAF-4F79-A04A-937684F01793}" dt="2025-03-12T19:03:31.058" v="3920" actId="1036"/>
          <ac:picMkLst>
            <pc:docMk/>
            <pc:sldMk cId="2496287990" sldId="277"/>
            <ac:picMk id="9" creationId="{D4962821-5B9A-5725-D777-10E7087D4444}"/>
          </ac:picMkLst>
        </pc:picChg>
        <pc:picChg chg="mod">
          <ac:chgData name="WILLIAM CAICEDO BAQUERO" userId="31044cf78499e278" providerId="LiveId" clId="{81D3ED4A-BBAF-4F79-A04A-937684F01793}" dt="2025-03-12T19:03:31.058" v="3920" actId="1036"/>
          <ac:picMkLst>
            <pc:docMk/>
            <pc:sldMk cId="2496287990" sldId="277"/>
            <ac:picMk id="14" creationId="{A47B113C-FA43-02C5-A7AB-CBBF02079A1C}"/>
          </ac:picMkLst>
        </pc:picChg>
      </pc:sldChg>
      <pc:sldChg chg="add del">
        <pc:chgData name="WILLIAM CAICEDO BAQUERO" userId="31044cf78499e278" providerId="LiveId" clId="{81D3ED4A-BBAF-4F79-A04A-937684F01793}" dt="2025-03-12T18:27:13.342" v="1860" actId="47"/>
        <pc:sldMkLst>
          <pc:docMk/>
          <pc:sldMk cId="38543670" sldId="278"/>
        </pc:sldMkLst>
      </pc:sldChg>
      <pc:sldChg chg="addSp delSp modSp add mod">
        <pc:chgData name="WILLIAM CAICEDO BAQUERO" userId="31044cf78499e278" providerId="LiveId" clId="{81D3ED4A-BBAF-4F79-A04A-937684F01793}" dt="2025-03-12T18:43:20.019" v="2948" actId="1076"/>
        <pc:sldMkLst>
          <pc:docMk/>
          <pc:sldMk cId="889608835" sldId="278"/>
        </pc:sldMkLst>
        <pc:spChg chg="mod">
          <ac:chgData name="WILLIAM CAICEDO BAQUERO" userId="31044cf78499e278" providerId="LiveId" clId="{81D3ED4A-BBAF-4F79-A04A-937684F01793}" dt="2025-03-12T18:27:42.529" v="1887" actId="14100"/>
          <ac:spMkLst>
            <pc:docMk/>
            <pc:sldMk cId="889608835" sldId="278"/>
            <ac:spMk id="2" creationId="{FC256450-DCDF-79CB-FAB3-D1F33F2FFB46}"/>
          </ac:spMkLst>
        </pc:spChg>
        <pc:spChg chg="mod">
          <ac:chgData name="WILLIAM CAICEDO BAQUERO" userId="31044cf78499e278" providerId="LiveId" clId="{81D3ED4A-BBAF-4F79-A04A-937684F01793}" dt="2025-03-12T18:42:12.167" v="2935" actId="1076"/>
          <ac:spMkLst>
            <pc:docMk/>
            <pc:sldMk cId="889608835" sldId="278"/>
            <ac:spMk id="4" creationId="{542DAD70-DBFC-B47C-3955-12748EEFC66D}"/>
          </ac:spMkLst>
        </pc:spChg>
        <pc:spChg chg="mod">
          <ac:chgData name="WILLIAM CAICEDO BAQUERO" userId="31044cf78499e278" providerId="LiveId" clId="{81D3ED4A-BBAF-4F79-A04A-937684F01793}" dt="2025-03-12T18:42:00.180" v="2932" actId="1076"/>
          <ac:spMkLst>
            <pc:docMk/>
            <pc:sldMk cId="889608835" sldId="278"/>
            <ac:spMk id="5" creationId="{19364AE5-AAD8-B1FC-9197-335B0F510579}"/>
          </ac:spMkLst>
        </pc:spChg>
        <pc:spChg chg="mod">
          <ac:chgData name="WILLIAM CAICEDO BAQUERO" userId="31044cf78499e278" providerId="LiveId" clId="{81D3ED4A-BBAF-4F79-A04A-937684F01793}" dt="2025-03-12T18:41:36.290" v="2930" actId="1076"/>
          <ac:spMkLst>
            <pc:docMk/>
            <pc:sldMk cId="889608835" sldId="278"/>
            <ac:spMk id="6" creationId="{F2066878-DA4B-EF4C-2CA7-26821F7F1E97}"/>
          </ac:spMkLst>
        </pc:spChg>
        <pc:spChg chg="mod">
          <ac:chgData name="WILLIAM CAICEDO BAQUERO" userId="31044cf78499e278" providerId="LiveId" clId="{81D3ED4A-BBAF-4F79-A04A-937684F01793}" dt="2025-03-12T18:42:37.212" v="2939" actId="1076"/>
          <ac:spMkLst>
            <pc:docMk/>
            <pc:sldMk cId="889608835" sldId="278"/>
            <ac:spMk id="7" creationId="{275C2EEE-91F3-35E8-6CED-E8232E7E2A68}"/>
          </ac:spMkLst>
        </pc:spChg>
        <pc:spChg chg="mod">
          <ac:chgData name="WILLIAM CAICEDO BAQUERO" userId="31044cf78499e278" providerId="LiveId" clId="{81D3ED4A-BBAF-4F79-A04A-937684F01793}" dt="2025-03-12T18:42:39.841" v="2940" actId="1076"/>
          <ac:spMkLst>
            <pc:docMk/>
            <pc:sldMk cId="889608835" sldId="278"/>
            <ac:spMk id="8" creationId="{BB18D053-4B45-3FE1-12DC-265944B1BD28}"/>
          </ac:spMkLst>
        </pc:spChg>
        <pc:spChg chg="mod">
          <ac:chgData name="WILLIAM CAICEDO BAQUERO" userId="31044cf78499e278" providerId="LiveId" clId="{81D3ED4A-BBAF-4F79-A04A-937684F01793}" dt="2025-03-12T18:43:10.366" v="2946" actId="1076"/>
          <ac:spMkLst>
            <pc:docMk/>
            <pc:sldMk cId="889608835" sldId="278"/>
            <ac:spMk id="9" creationId="{0F4F8574-FE52-97E3-6FCC-12516F52906C}"/>
          </ac:spMkLst>
        </pc:spChg>
        <pc:spChg chg="add mod">
          <ac:chgData name="WILLIAM CAICEDO BAQUERO" userId="31044cf78499e278" providerId="LiveId" clId="{81D3ED4A-BBAF-4F79-A04A-937684F01793}" dt="2025-03-12T18:43:05.052" v="2945" actId="1076"/>
          <ac:spMkLst>
            <pc:docMk/>
            <pc:sldMk cId="889608835" sldId="278"/>
            <ac:spMk id="10" creationId="{F83251B7-CF01-9F30-3ABB-074F01F17BDB}"/>
          </ac:spMkLst>
        </pc:spChg>
        <pc:spChg chg="add mod">
          <ac:chgData name="WILLIAM CAICEDO BAQUERO" userId="31044cf78499e278" providerId="LiveId" clId="{81D3ED4A-BBAF-4F79-A04A-937684F01793}" dt="2025-03-12T18:43:20.019" v="2948" actId="1076"/>
          <ac:spMkLst>
            <pc:docMk/>
            <pc:sldMk cId="889608835" sldId="278"/>
            <ac:spMk id="11" creationId="{AE2458B5-A4A7-F707-7A43-7869376C3EF4}"/>
          </ac:spMkLst>
        </pc:spChg>
        <pc:spChg chg="mod">
          <ac:chgData name="WILLIAM CAICEDO BAQUERO" userId="31044cf78499e278" providerId="LiveId" clId="{81D3ED4A-BBAF-4F79-A04A-937684F01793}" dt="2025-03-12T18:42:18.202" v="2936" actId="1076"/>
          <ac:spMkLst>
            <pc:docMk/>
            <pc:sldMk cId="889608835" sldId="278"/>
            <ac:spMk id="14" creationId="{A959946F-0C19-CAB4-B475-D85123C8416F}"/>
          </ac:spMkLst>
        </pc:spChg>
        <pc:spChg chg="mod">
          <ac:chgData name="WILLIAM CAICEDO BAQUERO" userId="31044cf78499e278" providerId="LiveId" clId="{81D3ED4A-BBAF-4F79-A04A-937684F01793}" dt="2025-03-12T18:42:24.386" v="2937" actId="1076"/>
          <ac:spMkLst>
            <pc:docMk/>
            <pc:sldMk cId="889608835" sldId="278"/>
            <ac:spMk id="15" creationId="{A1DDCA5C-D19C-1D07-9475-DA8DBF1E29BC}"/>
          </ac:spMkLst>
        </pc:spChg>
        <pc:spChg chg="mod">
          <ac:chgData name="WILLIAM CAICEDO BAQUERO" userId="31044cf78499e278" providerId="LiveId" clId="{81D3ED4A-BBAF-4F79-A04A-937684F01793}" dt="2025-03-12T18:42:51.078" v="2942" actId="1076"/>
          <ac:spMkLst>
            <pc:docMk/>
            <pc:sldMk cId="889608835" sldId="278"/>
            <ac:spMk id="16" creationId="{629E8751-F5FE-AF25-3FF1-E0E4923B87D5}"/>
          </ac:spMkLst>
        </pc:spChg>
        <pc:spChg chg="mod">
          <ac:chgData name="WILLIAM CAICEDO BAQUERO" userId="31044cf78499e278" providerId="LiveId" clId="{81D3ED4A-BBAF-4F79-A04A-937684F01793}" dt="2025-03-12T18:42:43.536" v="2941" actId="1076"/>
          <ac:spMkLst>
            <pc:docMk/>
            <pc:sldMk cId="889608835" sldId="278"/>
            <ac:spMk id="17" creationId="{D09EF929-9E43-6244-F904-B2F792768749}"/>
          </ac:spMkLst>
        </pc:spChg>
        <pc:spChg chg="mod">
          <ac:chgData name="WILLIAM CAICEDO BAQUERO" userId="31044cf78499e278" providerId="LiveId" clId="{81D3ED4A-BBAF-4F79-A04A-937684F01793}" dt="2025-03-12T18:43:15.793" v="2947" actId="1076"/>
          <ac:spMkLst>
            <pc:docMk/>
            <pc:sldMk cId="889608835" sldId="278"/>
            <ac:spMk id="18" creationId="{D2F15725-69D6-9697-8D2A-5ECB0EBA4A88}"/>
          </ac:spMkLst>
        </pc:spChg>
        <pc:picChg chg="add del mod">
          <ac:chgData name="WILLIAM CAICEDO BAQUERO" userId="31044cf78499e278" providerId="LiveId" clId="{81D3ED4A-BBAF-4F79-A04A-937684F01793}" dt="2025-03-12T18:34:58.436" v="2910" actId="478"/>
          <ac:picMkLst>
            <pc:docMk/>
            <pc:sldMk cId="889608835" sldId="278"/>
            <ac:picMk id="3" creationId="{DC0EE377-5B83-BB2E-1FDB-D386CD90963F}"/>
          </ac:picMkLst>
        </pc:picChg>
      </pc:sldChg>
      <pc:sldChg chg="add del">
        <pc:chgData name="WILLIAM CAICEDO BAQUERO" userId="31044cf78499e278" providerId="LiveId" clId="{81D3ED4A-BBAF-4F79-A04A-937684F01793}" dt="2025-03-12T19:58:41.549" v="5585" actId="47"/>
        <pc:sldMkLst>
          <pc:docMk/>
          <pc:sldMk cId="2891219017" sldId="279"/>
        </pc:sldMkLst>
      </pc:sldChg>
      <pc:sldChg chg="delSp modSp add mod">
        <pc:chgData name="WILLIAM CAICEDO BAQUERO" userId="31044cf78499e278" providerId="LiveId" clId="{81D3ED4A-BBAF-4F79-A04A-937684F01793}" dt="2025-03-12T20:56:43.324" v="6503" actId="1076"/>
        <pc:sldMkLst>
          <pc:docMk/>
          <pc:sldMk cId="3361455677" sldId="279"/>
        </pc:sldMkLst>
        <pc:spChg chg="mod">
          <ac:chgData name="WILLIAM CAICEDO BAQUERO" userId="31044cf78499e278" providerId="LiveId" clId="{81D3ED4A-BBAF-4F79-A04A-937684F01793}" dt="2025-03-12T20:56:43.324" v="6503" actId="1076"/>
          <ac:spMkLst>
            <pc:docMk/>
            <pc:sldMk cId="3361455677" sldId="279"/>
            <ac:spMk id="2" creationId="{D782A714-A603-49EC-D75B-C2A173FC0942}"/>
          </ac:spMkLst>
        </pc:spChg>
        <pc:spChg chg="del">
          <ac:chgData name="WILLIAM CAICEDO BAQUERO" userId="31044cf78499e278" providerId="LiveId" clId="{81D3ED4A-BBAF-4F79-A04A-937684F01793}" dt="2025-03-12T20:47:05.470" v="6283" actId="478"/>
          <ac:spMkLst>
            <pc:docMk/>
            <pc:sldMk cId="3361455677" sldId="279"/>
            <ac:spMk id="4" creationId="{CD6400D2-F7C5-D92D-E4F6-F4D4274FC4B4}"/>
          </ac:spMkLst>
        </pc:spChg>
        <pc:spChg chg="del">
          <ac:chgData name="WILLIAM CAICEDO BAQUERO" userId="31044cf78499e278" providerId="LiveId" clId="{81D3ED4A-BBAF-4F79-A04A-937684F01793}" dt="2025-03-12T20:47:02.367" v="6282" actId="478"/>
          <ac:spMkLst>
            <pc:docMk/>
            <pc:sldMk cId="3361455677" sldId="279"/>
            <ac:spMk id="11" creationId="{F0A1B1C7-9999-2B96-7A41-01E64B35FBCE}"/>
          </ac:spMkLst>
        </pc:spChg>
        <pc:picChg chg="del">
          <ac:chgData name="WILLIAM CAICEDO BAQUERO" userId="31044cf78499e278" providerId="LiveId" clId="{81D3ED4A-BBAF-4F79-A04A-937684F01793}" dt="2025-03-12T20:46:59.790" v="6279" actId="478"/>
          <ac:picMkLst>
            <pc:docMk/>
            <pc:sldMk cId="3361455677" sldId="279"/>
            <ac:picMk id="6" creationId="{2D641568-A229-AC66-EFDF-78C9F6ED8890}"/>
          </ac:picMkLst>
        </pc:picChg>
        <pc:picChg chg="del">
          <ac:chgData name="WILLIAM CAICEDO BAQUERO" userId="31044cf78499e278" providerId="LiveId" clId="{81D3ED4A-BBAF-4F79-A04A-937684F01793}" dt="2025-03-12T20:47:00.814" v="6280" actId="478"/>
          <ac:picMkLst>
            <pc:docMk/>
            <pc:sldMk cId="3361455677" sldId="279"/>
            <ac:picMk id="8" creationId="{409FCDCD-12A7-BF50-CE47-A08192C49B85}"/>
          </ac:picMkLst>
        </pc:picChg>
        <pc:picChg chg="del">
          <ac:chgData name="WILLIAM CAICEDO BAQUERO" userId="31044cf78499e278" providerId="LiveId" clId="{81D3ED4A-BBAF-4F79-A04A-937684F01793}" dt="2025-03-12T20:47:01.390" v="6281" actId="478"/>
          <ac:picMkLst>
            <pc:docMk/>
            <pc:sldMk cId="3361455677" sldId="279"/>
            <ac:picMk id="10" creationId="{A18FF01C-3F26-5B8A-292A-84967A8EF4A2}"/>
          </ac:picMkLst>
        </pc:picChg>
      </pc:sldChg>
      <pc:sldChg chg="add del">
        <pc:chgData name="WILLIAM CAICEDO BAQUERO" userId="31044cf78499e278" providerId="LiveId" clId="{81D3ED4A-BBAF-4F79-A04A-937684F01793}" dt="2025-03-12T20:45:57.949" v="6277" actId="47"/>
        <pc:sldMkLst>
          <pc:docMk/>
          <pc:sldMk cId="3627726255" sldId="279"/>
        </pc:sldMkLst>
      </pc:sldChg>
    </pc:docChg>
  </pc:docChgLst>
  <pc:docChgLst>
    <pc:chgData name="WILLIAM CAICEDO BAQUERO" userId="31044cf78499e278" providerId="LiveId" clId="{B56948F9-68C6-43E2-9438-408C20A9EBB1}"/>
    <pc:docChg chg="undo redo custSel addSld delSld modSld addSection delSection">
      <pc:chgData name="WILLIAM CAICEDO BAQUERO" userId="31044cf78499e278" providerId="LiveId" clId="{B56948F9-68C6-43E2-9438-408C20A9EBB1}" dt="2025-02-19T06:02:43.162" v="913" actId="1076"/>
      <pc:docMkLst>
        <pc:docMk/>
      </pc:docMkLst>
      <pc:sldChg chg="addSp delSp modSp mod">
        <pc:chgData name="WILLIAM CAICEDO BAQUERO" userId="31044cf78499e278" providerId="LiveId" clId="{B56948F9-68C6-43E2-9438-408C20A9EBB1}" dt="2025-02-19T04:17:44.787" v="197" actId="14100"/>
        <pc:sldMkLst>
          <pc:docMk/>
          <pc:sldMk cId="3157812283" sldId="256"/>
        </pc:sldMkLst>
      </pc:sldChg>
      <pc:sldChg chg="addSp delSp modSp del mod">
        <pc:chgData name="WILLIAM CAICEDO BAQUERO" userId="31044cf78499e278" providerId="LiveId" clId="{B56948F9-68C6-43E2-9438-408C20A9EBB1}" dt="2025-02-19T04:36:18.070" v="231" actId="47"/>
        <pc:sldMkLst>
          <pc:docMk/>
          <pc:sldMk cId="300488959" sldId="258"/>
        </pc:sldMkLst>
      </pc:sldChg>
      <pc:sldChg chg="addSp delSp modSp new del mod">
        <pc:chgData name="WILLIAM CAICEDO BAQUERO" userId="31044cf78499e278" providerId="LiveId" clId="{B56948F9-68C6-43E2-9438-408C20A9EBB1}" dt="2025-02-19T05:24:52.678" v="406" actId="47"/>
        <pc:sldMkLst>
          <pc:docMk/>
          <pc:sldMk cId="1505439740" sldId="259"/>
        </pc:sldMkLst>
      </pc:sldChg>
      <pc:sldChg chg="addSp delSp modSp new mod">
        <pc:chgData name="WILLIAM CAICEDO BAQUERO" userId="31044cf78499e278" providerId="LiveId" clId="{B56948F9-68C6-43E2-9438-408C20A9EBB1}" dt="2025-02-19T05:32:43.984" v="454" actId="1076"/>
        <pc:sldMkLst>
          <pc:docMk/>
          <pc:sldMk cId="2327720167" sldId="260"/>
        </pc:sldMkLst>
      </pc:sldChg>
      <pc:sldChg chg="addSp delSp modSp new del mod">
        <pc:chgData name="WILLIAM CAICEDO BAQUERO" userId="31044cf78499e278" providerId="LiveId" clId="{B56948F9-68C6-43E2-9438-408C20A9EBB1}" dt="2025-02-19T05:24:49.663" v="405" actId="47"/>
        <pc:sldMkLst>
          <pc:docMk/>
          <pc:sldMk cId="940621226" sldId="261"/>
        </pc:sldMkLst>
      </pc:sldChg>
      <pc:sldChg chg="addSp modSp new mod">
        <pc:chgData name="WILLIAM CAICEDO BAQUERO" userId="31044cf78499e278" providerId="LiveId" clId="{B56948F9-68C6-43E2-9438-408C20A9EBB1}" dt="2025-02-19T05:50:36.232" v="790" actId="1076"/>
        <pc:sldMkLst>
          <pc:docMk/>
          <pc:sldMk cId="2958533094" sldId="263"/>
        </pc:sldMkLst>
      </pc:sldChg>
      <pc:sldChg chg="addSp delSp modSp add mod">
        <pc:chgData name="WILLIAM CAICEDO BAQUERO" userId="31044cf78499e278" providerId="LiveId" clId="{B56948F9-68C6-43E2-9438-408C20A9EBB1}" dt="2025-02-19T05:51:20.489" v="803" actId="1036"/>
        <pc:sldMkLst>
          <pc:docMk/>
          <pc:sldMk cId="1548412443" sldId="264"/>
        </pc:sldMkLst>
        <pc:picChg chg="add mod modCrop">
          <ac:chgData name="WILLIAM CAICEDO BAQUERO" userId="31044cf78499e278" providerId="LiveId" clId="{B56948F9-68C6-43E2-9438-408C20A9EBB1}" dt="2025-02-19T05:51:20.489" v="803" actId="1036"/>
          <ac:picMkLst>
            <pc:docMk/>
            <pc:sldMk cId="1548412443" sldId="264"/>
            <ac:picMk id="3" creationId="{292887E2-1375-46DF-A162-ED81EAF02204}"/>
          </ac:picMkLst>
        </pc:picChg>
      </pc:sldChg>
      <pc:sldChg chg="addSp modSp new mod">
        <pc:chgData name="WILLIAM CAICEDO BAQUERO" userId="31044cf78499e278" providerId="LiveId" clId="{B56948F9-68C6-43E2-9438-408C20A9EBB1}" dt="2025-02-19T05:53:52.141" v="817" actId="1076"/>
        <pc:sldMkLst>
          <pc:docMk/>
          <pc:sldMk cId="3204343480" sldId="265"/>
        </pc:sldMkLst>
      </pc:sldChg>
      <pc:sldChg chg="addSp modSp new mod">
        <pc:chgData name="WILLIAM CAICEDO BAQUERO" userId="31044cf78499e278" providerId="LiveId" clId="{B56948F9-68C6-43E2-9438-408C20A9EBB1}" dt="2025-02-19T05:53:08.065" v="811" actId="1076"/>
        <pc:sldMkLst>
          <pc:docMk/>
          <pc:sldMk cId="4221813632" sldId="266"/>
        </pc:sldMkLst>
      </pc:sldChg>
      <pc:sldChg chg="addSp delSp modSp add mod">
        <pc:chgData name="WILLIAM CAICEDO BAQUERO" userId="31044cf78499e278" providerId="LiveId" clId="{B56948F9-68C6-43E2-9438-408C20A9EBB1}" dt="2025-02-19T05:36:42.610" v="587" actId="14100"/>
        <pc:sldMkLst>
          <pc:docMk/>
          <pc:sldMk cId="2233719921" sldId="267"/>
        </pc:sldMkLst>
      </pc:sldChg>
      <pc:sldChg chg="delSp modSp add mod">
        <pc:chgData name="WILLIAM CAICEDO BAQUERO" userId="31044cf78499e278" providerId="LiveId" clId="{B56948F9-68C6-43E2-9438-408C20A9EBB1}" dt="2025-02-19T05:46:31.247" v="752" actId="1076"/>
        <pc:sldMkLst>
          <pc:docMk/>
          <pc:sldMk cId="473071665" sldId="268"/>
        </pc:sldMkLst>
        <pc:spChg chg="mod">
          <ac:chgData name="WILLIAM CAICEDO BAQUERO" userId="31044cf78499e278" providerId="LiveId" clId="{B56948F9-68C6-43E2-9438-408C20A9EBB1}" dt="2025-02-19T05:46:31.247" v="752" actId="1076"/>
          <ac:spMkLst>
            <pc:docMk/>
            <pc:sldMk cId="473071665" sldId="268"/>
            <ac:spMk id="10" creationId="{CBE33527-C3B1-D518-2785-66BEB882102B}"/>
          </ac:spMkLst>
        </pc:spChg>
      </pc:sldChg>
      <pc:sldChg chg="addSp modSp new del mod">
        <pc:chgData name="WILLIAM CAICEDO BAQUERO" userId="31044cf78499e278" providerId="LiveId" clId="{B56948F9-68C6-43E2-9438-408C20A9EBB1}" dt="2025-02-19T05:45:59.786" v="746" actId="47"/>
        <pc:sldMkLst>
          <pc:docMk/>
          <pc:sldMk cId="1338481415" sldId="269"/>
        </pc:sldMkLst>
      </pc:sldChg>
      <pc:sldChg chg="addSp modSp new mod">
        <pc:chgData name="WILLIAM CAICEDO BAQUERO" userId="31044cf78499e278" providerId="LiveId" clId="{B56948F9-68C6-43E2-9438-408C20A9EBB1}" dt="2025-02-19T05:45:57.086" v="745" actId="1076"/>
        <pc:sldMkLst>
          <pc:docMk/>
          <pc:sldMk cId="3071276901" sldId="270"/>
        </pc:sldMkLst>
        <pc:picChg chg="add mod modCrop">
          <ac:chgData name="WILLIAM CAICEDO BAQUERO" userId="31044cf78499e278" providerId="LiveId" clId="{B56948F9-68C6-43E2-9438-408C20A9EBB1}" dt="2025-02-19T05:44:54.790" v="672" actId="732"/>
          <ac:picMkLst>
            <pc:docMk/>
            <pc:sldMk cId="3071276901" sldId="270"/>
            <ac:picMk id="5" creationId="{CFB0A865-4DF3-1E7A-AE16-8DE4922437C6}"/>
          </ac:picMkLst>
        </pc:picChg>
      </pc:sldChg>
      <pc:sldChg chg="addSp modSp new mod">
        <pc:chgData name="WILLIAM CAICEDO BAQUERO" userId="31044cf78499e278" providerId="LiveId" clId="{B56948F9-68C6-43E2-9438-408C20A9EBB1}" dt="2025-02-19T05:54:31.481" v="822" actId="14100"/>
        <pc:sldMkLst>
          <pc:docMk/>
          <pc:sldMk cId="3892617567" sldId="271"/>
        </pc:sldMkLst>
      </pc:sldChg>
      <pc:sldChg chg="addSp modSp new mod">
        <pc:chgData name="WILLIAM CAICEDO BAQUERO" userId="31044cf78499e278" providerId="LiveId" clId="{B56948F9-68C6-43E2-9438-408C20A9EBB1}" dt="2025-02-19T05:59:08.715" v="901" actId="14100"/>
        <pc:sldMkLst>
          <pc:docMk/>
          <pc:sldMk cId="3076256528" sldId="272"/>
        </pc:sldMkLst>
      </pc:sldChg>
      <pc:sldChg chg="addSp modSp new mod">
        <pc:chgData name="WILLIAM CAICEDO BAQUERO" userId="31044cf78499e278" providerId="LiveId" clId="{B56948F9-68C6-43E2-9438-408C20A9EBB1}" dt="2025-02-19T06:02:01.669" v="906" actId="1076"/>
        <pc:sldMkLst>
          <pc:docMk/>
          <pc:sldMk cId="1276406561" sldId="273"/>
        </pc:sldMkLst>
      </pc:sldChg>
      <pc:sldChg chg="addSp modSp new mod">
        <pc:chgData name="WILLIAM CAICEDO BAQUERO" userId="31044cf78499e278" providerId="LiveId" clId="{B56948F9-68C6-43E2-9438-408C20A9EBB1}" dt="2025-02-19T06:02:43.162" v="913" actId="1076"/>
        <pc:sldMkLst>
          <pc:docMk/>
          <pc:sldMk cId="2289692039" sldId="27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E8BB51DC-46DC-1005-8222-168F6E80BA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7DDCC55-216E-D9B9-B7B9-DB3A7440284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A45B6-1D7A-4081-8536-5D0549F3DA43}" type="datetimeFigureOut">
              <a:rPr lang="es-PE" smtClean="0"/>
              <a:t>12/03/2025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07F405B-51C5-55D3-7DC0-40E0CE228D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9FDF98A-7FA6-0368-1AD1-7BD8069E997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FDC837-2523-40ED-A6E4-FE6C3FA41FF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86716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A5A71A-2ECE-EC51-763F-F9F40B6486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E3C7981-6B79-0622-AB8A-F50CD6E471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B6BE31-33FC-82B3-C79E-242B36600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A047A-4615-46EB-B0C0-53348719BDBF}" type="datetimeFigureOut">
              <a:rPr lang="es-PE" smtClean="0"/>
              <a:t>12/03/2025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A6B24E-C3E1-AE3C-25F4-5FE655692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991EE3-51E0-4A7D-11E7-4B089D959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0F5D-32B4-4071-9709-5BB9CD55000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65902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9D24754-BF51-771D-FE99-FCBA81AB2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A047A-4615-46EB-B0C0-53348719BDBF}" type="datetimeFigureOut">
              <a:rPr lang="es-PE" smtClean="0"/>
              <a:t>12/03/2025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05797B8-9D01-8342-02C8-529B7F10B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07F947A-857F-818B-387C-C0E1EB1F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0F5D-32B4-4071-9709-5BB9CD55000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3344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6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DD494C1-F56F-2DF3-259B-868A52052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F24B8A-1948-2B42-64A3-566FE59C5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PE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438A4A-9850-1FE5-2A5E-046EBF2605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A047A-4615-46EB-B0C0-53348719BDBF}" type="datetimeFigureOut">
              <a:rPr lang="es-PE" smtClean="0"/>
              <a:t>12/03/2025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4907E4-5CC5-C566-A332-44701522C2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BB0766-9014-86E3-96BB-9973BA4EDB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30F5D-32B4-4071-9709-5BB9CD550005}" type="slidenum">
              <a:rPr lang="es-PE" smtClean="0"/>
              <a:t>‹Nº›</a:t>
            </a:fld>
            <a:endParaRPr lang="es-PE"/>
          </a:p>
        </p:txBody>
      </p:sp>
      <p:pic>
        <p:nvPicPr>
          <p:cNvPr id="16" name="Imagen 15" descr="Imagen que contiene Texto">
            <a:extLst>
              <a:ext uri="{FF2B5EF4-FFF2-40B4-BE49-F238E27FC236}">
                <a16:creationId xmlns:a16="http://schemas.microsoft.com/office/drawing/2014/main" id="{D7262AE2-2D9A-10A5-9DA2-BB0D899802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1" t="33123" r="9638" b="35445"/>
          <a:stretch/>
        </p:blipFill>
        <p:spPr>
          <a:xfrm>
            <a:off x="8998858" y="2"/>
            <a:ext cx="3193143" cy="1277257"/>
          </a:xfrm>
          <a:prstGeom prst="rect">
            <a:avLst/>
          </a:prstGeom>
        </p:spPr>
      </p:pic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763E65AA-3F2C-D0BA-3053-33B616A312E4}"/>
              </a:ext>
            </a:extLst>
          </p:cNvPr>
          <p:cNvCxnSpPr>
            <a:cxnSpLocks/>
          </p:cNvCxnSpPr>
          <p:nvPr userDrawn="1"/>
        </p:nvCxnSpPr>
        <p:spPr>
          <a:xfrm>
            <a:off x="838200" y="6724889"/>
            <a:ext cx="10515600" cy="0"/>
          </a:xfrm>
          <a:prstGeom prst="line">
            <a:avLst/>
          </a:prstGeom>
          <a:ln w="38100">
            <a:solidFill>
              <a:srgbClr val="FC15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11F5D7DD-44D7-4B45-9BF7-B57C48F8E78F}"/>
              </a:ext>
            </a:extLst>
          </p:cNvPr>
          <p:cNvCxnSpPr>
            <a:cxnSpLocks/>
          </p:cNvCxnSpPr>
          <p:nvPr userDrawn="1"/>
        </p:nvCxnSpPr>
        <p:spPr>
          <a:xfrm>
            <a:off x="201479" y="821412"/>
            <a:ext cx="0" cy="5900065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21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05ABE-E7D9-FF24-9737-F64350E90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dio marco 4">
            <a:extLst>
              <a:ext uri="{FF2B5EF4-FFF2-40B4-BE49-F238E27FC236}">
                <a16:creationId xmlns:a16="http://schemas.microsoft.com/office/drawing/2014/main" id="{FB469E19-B378-42CF-133D-2E660EA40802}"/>
              </a:ext>
            </a:extLst>
          </p:cNvPr>
          <p:cNvSpPr/>
          <p:nvPr/>
        </p:nvSpPr>
        <p:spPr>
          <a:xfrm>
            <a:off x="828675" y="695325"/>
            <a:ext cx="3438525" cy="5467350"/>
          </a:xfrm>
          <a:prstGeom prst="halfFrame">
            <a:avLst/>
          </a:prstGeom>
          <a:solidFill>
            <a:srgbClr val="FC1515"/>
          </a:solidFill>
          <a:ln w="38100">
            <a:solidFill>
              <a:srgbClr val="000000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BE33527-C3B1-D518-2785-66BEB882102B}"/>
              </a:ext>
            </a:extLst>
          </p:cNvPr>
          <p:cNvSpPr txBox="1"/>
          <p:nvPr/>
        </p:nvSpPr>
        <p:spPr>
          <a:xfrm>
            <a:off x="9011234" y="5553349"/>
            <a:ext cx="2933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>
                <a:latin typeface="Arial" panose="020B0604020202020204" pitchFamily="34" charset="0"/>
                <a:cs typeface="Arial" panose="020B0604020202020204" pitchFamily="34" charset="0"/>
              </a:rPr>
              <a:t>William Caicedo Baquero .·.</a:t>
            </a:r>
          </a:p>
        </p:txBody>
      </p:sp>
      <p:pic>
        <p:nvPicPr>
          <p:cNvPr id="2" name="Imagen 1" descr="Un hombre con un traje de color negro">
            <a:extLst>
              <a:ext uri="{FF2B5EF4-FFF2-40B4-BE49-F238E27FC236}">
                <a16:creationId xmlns:a16="http://schemas.microsoft.com/office/drawing/2014/main" id="{12691186-33A2-D15F-C9DA-A7BD9ED6F1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9997" y="1499995"/>
            <a:ext cx="3096175" cy="385801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8E224215-9830-EE7C-C996-D7AB20A3D17B}"/>
              </a:ext>
            </a:extLst>
          </p:cNvPr>
          <p:cNvSpPr txBox="1"/>
          <p:nvPr/>
        </p:nvSpPr>
        <p:spPr>
          <a:xfrm>
            <a:off x="501879" y="2180649"/>
            <a:ext cx="7890235" cy="54373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1219169" hangingPunct="0"/>
            <a:r>
              <a:rPr lang="es-MX" sz="3200" kern="0" dirty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  <a:sym typeface="Helvetica Neue"/>
              </a:rPr>
              <a:t>EFICIENCIA ENERGÉTICA = </a:t>
            </a:r>
            <a:r>
              <a:rPr lang="es-MX" sz="3200" b="1" kern="0" dirty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  <a:sym typeface="Helvetica Neue"/>
              </a:rPr>
              <a:t>Ahorro de dinero</a:t>
            </a:r>
            <a:endParaRPr lang="es-MX" sz="3200" kern="0" dirty="0">
              <a:solidFill>
                <a:srgbClr val="D5D5D5">
                  <a:lumMod val="10000"/>
                </a:srgbClr>
              </a:solidFill>
              <a:latin typeface="Abadi" panose="020B0604020104020204" pitchFamily="34" charset="0"/>
              <a:sym typeface="Helvetica Neue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7151BB4-C939-C098-ED49-1EA704FF2787}"/>
              </a:ext>
            </a:extLst>
          </p:cNvPr>
          <p:cNvSpPr txBox="1"/>
          <p:nvPr/>
        </p:nvSpPr>
        <p:spPr>
          <a:xfrm>
            <a:off x="501879" y="5042555"/>
            <a:ext cx="7890235" cy="42062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1219169" hangingPunct="0"/>
            <a:r>
              <a:rPr lang="es-MX" sz="2400" kern="0" dirty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  <a:sym typeface="Helvetica Neue"/>
              </a:rPr>
              <a:t>Ingeniería mecánica en gestión de la energía: ISO 50000</a:t>
            </a:r>
          </a:p>
        </p:txBody>
      </p:sp>
    </p:spTree>
    <p:extLst>
      <p:ext uri="{BB962C8B-B14F-4D97-AF65-F5344CB8AC3E}">
        <p14:creationId xmlns:p14="http://schemas.microsoft.com/office/powerpoint/2010/main" val="473071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0E988B8-FA5E-BBC9-207E-48A605AF03A7}"/>
              </a:ext>
            </a:extLst>
          </p:cNvPr>
          <p:cNvSpPr txBox="1"/>
          <p:nvPr/>
        </p:nvSpPr>
        <p:spPr>
          <a:xfrm>
            <a:off x="495301" y="319754"/>
            <a:ext cx="6829424" cy="1036181"/>
          </a:xfrm>
          <a:prstGeom prst="rect">
            <a:avLst/>
          </a:prstGeom>
          <a:noFill/>
          <a:ln w="25400" cap="flat">
            <a:solidFill>
              <a:srgbClr val="FC1515"/>
            </a:solidFill>
            <a:miter lim="400000"/>
          </a:ln>
          <a:effectLst>
            <a:softEdge rad="0"/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>
            <a:defPPr>
              <a:defRPr lang="es-PE"/>
            </a:defPPr>
            <a:lvl1pPr algn="ctr" defTabSz="1219169" hangingPunct="0">
              <a:defRPr sz="3200" b="1" kern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</a:defRPr>
            </a:lvl1pPr>
          </a:lstStyle>
          <a:p>
            <a:r>
              <a:rPr lang="es-MX" dirty="0">
                <a:sym typeface="Helvetica Neue"/>
              </a:rPr>
              <a:t>Tipos de equipos y sistemas a evaluar en los diagnósticos energéticos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9FF3367-7ADF-1B7B-C39E-5F064F7F009E}"/>
              </a:ext>
            </a:extLst>
          </p:cNvPr>
          <p:cNvSpPr txBox="1"/>
          <p:nvPr/>
        </p:nvSpPr>
        <p:spPr>
          <a:xfrm>
            <a:off x="495301" y="2027188"/>
            <a:ext cx="3855479" cy="2308324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Calentadores solares de agua.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Micro cogeneración y cogeneración.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Calderas.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Hornos.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Secadoras.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Quemadores de fuego directo.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Economizadores.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Intercambiadores de calor.</a:t>
            </a:r>
            <a:endParaRPr lang="es-PE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7AF28E0-66F6-9ABC-CD4E-0F3596E640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3040" y="5072936"/>
            <a:ext cx="2333951" cy="1343212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30885DA9-6886-01EC-81EE-C37B0EBDDB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3408" y="5072936"/>
            <a:ext cx="2581635" cy="1371791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C6D7E8B4-4F92-DDE2-C46A-DF6EBDDB86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5392" y="3898770"/>
            <a:ext cx="1047896" cy="1638529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47CA3AFA-1A4D-F867-1D99-C83D095CBAB8}"/>
              </a:ext>
            </a:extLst>
          </p:cNvPr>
          <p:cNvSpPr txBox="1"/>
          <p:nvPr/>
        </p:nvSpPr>
        <p:spPr>
          <a:xfrm>
            <a:off x="6400801" y="2093863"/>
            <a:ext cx="4658455" cy="1200329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Aislamiento térmico.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Ventanas y puertas térmicas de doble cristal.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Aditamentos de control solar.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Equipos y aparatos diversos.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289692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26027-E4EE-DA58-2A0B-70383225E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782A714-A603-49EC-D75B-C2A173FC0942}"/>
              </a:ext>
            </a:extLst>
          </p:cNvPr>
          <p:cNvSpPr txBox="1"/>
          <p:nvPr/>
        </p:nvSpPr>
        <p:spPr>
          <a:xfrm>
            <a:off x="457595" y="858455"/>
            <a:ext cx="4076699" cy="1467068"/>
          </a:xfrm>
          <a:prstGeom prst="rect">
            <a:avLst/>
          </a:prstGeom>
          <a:noFill/>
          <a:ln w="25400" cap="flat">
            <a:solidFill>
              <a:srgbClr val="FC1515"/>
            </a:solidFill>
            <a:miter lim="400000"/>
          </a:ln>
          <a:effectLst>
            <a:softEdge rad="0"/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>
            <a:defPPr>
              <a:defRPr lang="es-PE"/>
            </a:defPPr>
            <a:lvl1pPr algn="ctr" defTabSz="1219169" hangingPunct="0">
              <a:defRPr sz="3200" b="1" kern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</a:defRPr>
            </a:lvl1pPr>
          </a:lstStyle>
          <a:p>
            <a:pPr lvl="2"/>
            <a:r>
              <a:rPr lang="es-MX" dirty="0">
                <a:sym typeface="Helvetica Neue"/>
              </a:rPr>
              <a:t>Ahora puede hacer </a:t>
            </a:r>
            <a:r>
              <a:rPr lang="es-MX" sz="2000" b="1" dirty="0">
                <a:sym typeface="Helvetica Neue"/>
              </a:rPr>
              <a:t>Clic</a:t>
            </a:r>
            <a:r>
              <a:rPr lang="es-MX" dirty="0">
                <a:sym typeface="Helvetica Neue"/>
              </a:rPr>
              <a:t> en </a:t>
            </a:r>
          </a:p>
          <a:p>
            <a:pPr lvl="2"/>
            <a:endParaRPr lang="es-MX" dirty="0">
              <a:sym typeface="Helvetica Neue"/>
            </a:endParaRPr>
          </a:p>
          <a:p>
            <a:pPr lvl="2"/>
            <a:r>
              <a:rPr lang="es-MX" b="1" i="1" dirty="0">
                <a:sym typeface="Helvetica Neue"/>
              </a:rPr>
              <a:t>Menú / Contacto</a:t>
            </a:r>
          </a:p>
          <a:p>
            <a:pPr lvl="2"/>
            <a:endParaRPr lang="es-MX" dirty="0">
              <a:sym typeface="Helvetica Neue"/>
            </a:endParaRPr>
          </a:p>
          <a:p>
            <a:pPr lvl="2"/>
            <a:r>
              <a:rPr lang="es-MX" dirty="0">
                <a:sym typeface="Helvetica Neue"/>
              </a:rPr>
              <a:t>y pronto lo visitaremos !</a:t>
            </a:r>
          </a:p>
        </p:txBody>
      </p:sp>
    </p:spTree>
    <p:extLst>
      <p:ext uri="{BB962C8B-B14F-4D97-AF65-F5344CB8AC3E}">
        <p14:creationId xmlns:p14="http://schemas.microsoft.com/office/powerpoint/2010/main" val="336145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8175C-4B9C-B1B9-9989-E1EEBB45F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D942936E-D86B-A013-7776-9743D5CE75C2}"/>
              </a:ext>
            </a:extLst>
          </p:cNvPr>
          <p:cNvSpPr/>
          <p:nvPr/>
        </p:nvSpPr>
        <p:spPr>
          <a:xfrm>
            <a:off x="334911" y="2009861"/>
            <a:ext cx="3467815" cy="3026729"/>
          </a:xfrm>
          <a:prstGeom prst="rightArrow">
            <a:avLst/>
          </a:prstGeom>
          <a:solidFill>
            <a:srgbClr val="FC151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30B500F-AB18-2989-1578-ADA773C9CDFE}"/>
              </a:ext>
            </a:extLst>
          </p:cNvPr>
          <p:cNvSpPr txBox="1"/>
          <p:nvPr/>
        </p:nvSpPr>
        <p:spPr>
          <a:xfrm>
            <a:off x="334911" y="3070094"/>
            <a:ext cx="1957826" cy="882293"/>
          </a:xfrm>
          <a:prstGeom prst="rect">
            <a:avLst/>
          </a:prstGeom>
          <a:noFill/>
          <a:ln w="25400" cap="flat">
            <a:noFill/>
            <a:miter lim="400000"/>
          </a:ln>
          <a:effectLst>
            <a:softEdge rad="0"/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>
            <a:defPPr>
              <a:defRPr lang="es-PE"/>
            </a:defPPr>
            <a:lvl1pPr algn="ctr" defTabSz="1219169" hangingPunct="0">
              <a:defRPr sz="3600" kern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</a:defRPr>
            </a:lvl1pPr>
          </a:lstStyle>
          <a:p>
            <a:pPr algn="r"/>
            <a:r>
              <a:rPr lang="es-MX" sz="1800" b="1" dirty="0">
                <a:solidFill>
                  <a:schemeClr val="bg1"/>
                </a:solidFill>
                <a:latin typeface="+mn-lt"/>
                <a:sym typeface="Helvetica Neue"/>
              </a:rPr>
              <a:t>Objetivos</a:t>
            </a:r>
          </a:p>
          <a:p>
            <a:pPr algn="r"/>
            <a:r>
              <a:rPr lang="es-MX" sz="1800" b="1" dirty="0">
                <a:solidFill>
                  <a:schemeClr val="bg1"/>
                </a:solidFill>
                <a:latin typeface="+mn-lt"/>
                <a:sym typeface="Helvetica Neue"/>
              </a:rPr>
              <a:t>Ventajas</a:t>
            </a:r>
          </a:p>
          <a:p>
            <a:pPr algn="r"/>
            <a:r>
              <a:rPr lang="es-MX" sz="1800" b="1" dirty="0">
                <a:solidFill>
                  <a:schemeClr val="bg1"/>
                </a:solidFill>
                <a:latin typeface="+mn-lt"/>
                <a:sym typeface="Helvetica Neue"/>
              </a:rPr>
              <a:t>Reconocimientos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7270D8F-5DFE-473D-71C5-2D0846634D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6526"/>
          <a:stretch/>
        </p:blipFill>
        <p:spPr>
          <a:xfrm>
            <a:off x="3927078" y="1908010"/>
            <a:ext cx="685896" cy="68412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D4962821-5B9A-5725-D777-10E7087D44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930" b="63311"/>
          <a:stretch/>
        </p:blipFill>
        <p:spPr>
          <a:xfrm>
            <a:off x="3965004" y="2761831"/>
            <a:ext cx="685896" cy="749410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921E8197-437B-D2AE-80F0-30F387B997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3240" b="43285"/>
          <a:stretch/>
        </p:blipFill>
        <p:spPr>
          <a:xfrm>
            <a:off x="3963115" y="3652762"/>
            <a:ext cx="685896" cy="684203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A47B113C-FA43-02C5-A7AB-CBBF02079A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4290" b="20833"/>
          <a:stretch/>
        </p:blipFill>
        <p:spPr>
          <a:xfrm>
            <a:off x="3963115" y="4499752"/>
            <a:ext cx="685896" cy="755375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588A1AF0-D560-FA3A-6527-EA44D02E554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5123"/>
          <a:stretch/>
        </p:blipFill>
        <p:spPr>
          <a:xfrm>
            <a:off x="3963115" y="5282709"/>
            <a:ext cx="685896" cy="755376"/>
          </a:xfrm>
          <a:prstGeom prst="rect">
            <a:avLst/>
          </a:prstGeom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id="{AFF6DE31-A038-9897-35CF-C7A055BC2D2E}"/>
              </a:ext>
            </a:extLst>
          </p:cNvPr>
          <p:cNvSpPr txBox="1"/>
          <p:nvPr/>
        </p:nvSpPr>
        <p:spPr>
          <a:xfrm>
            <a:off x="4897714" y="1893070"/>
            <a:ext cx="5957540" cy="646331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square" rtlCol="0">
            <a:spAutoFit/>
          </a:bodyPr>
          <a:lstStyle/>
          <a:p>
            <a:r>
              <a:rPr lang="es-PE" b="1" dirty="0">
                <a:solidFill>
                  <a:srgbClr val="00B050"/>
                </a:solidFill>
              </a:rPr>
              <a:t>Ahorro de Dinero</a:t>
            </a:r>
            <a:endParaRPr lang="es-PE" sz="1000" dirty="0"/>
          </a:p>
          <a:p>
            <a:r>
              <a:rPr lang="es-PE" dirty="0"/>
              <a:t>Reducción de costos a través de la eficiencia.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829D87D-6FA6-3F56-454A-17DAD4EBA7BD}"/>
              </a:ext>
            </a:extLst>
          </p:cNvPr>
          <p:cNvSpPr txBox="1"/>
          <p:nvPr/>
        </p:nvSpPr>
        <p:spPr>
          <a:xfrm>
            <a:off x="4897713" y="2679967"/>
            <a:ext cx="5957541" cy="646331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square" rtlCol="0">
            <a:spAutoFit/>
          </a:bodyPr>
          <a:lstStyle/>
          <a:p>
            <a:r>
              <a:rPr lang="es-PE" b="1" dirty="0">
                <a:solidFill>
                  <a:srgbClr val="00B0F0"/>
                </a:solidFill>
              </a:rPr>
              <a:t>Gestión de Recursos</a:t>
            </a:r>
            <a:endParaRPr lang="es-PE" sz="1000" dirty="0">
              <a:solidFill>
                <a:srgbClr val="00B0F0"/>
              </a:solidFill>
            </a:endParaRPr>
          </a:p>
          <a:p>
            <a:r>
              <a:rPr lang="es-PE" dirty="0"/>
              <a:t>Optimización de recursos para el uso eficiente.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FDD1686-7EB8-0449-E037-61F8FAACCDAB}"/>
              </a:ext>
            </a:extLst>
          </p:cNvPr>
          <p:cNvSpPr txBox="1"/>
          <p:nvPr/>
        </p:nvSpPr>
        <p:spPr>
          <a:xfrm>
            <a:off x="4897714" y="3614422"/>
            <a:ext cx="5957542" cy="646331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square" rtlCol="0">
            <a:spAutoFit/>
          </a:bodyPr>
          <a:lstStyle/>
          <a:p>
            <a:r>
              <a:rPr lang="es-PE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Estándares ISO 50000</a:t>
            </a:r>
            <a:endParaRPr lang="es-PE" sz="1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es-PE" dirty="0"/>
              <a:t>Cumplimiento de estándares para la eficiencia.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C4E6E11F-0758-B741-5B80-6E9A65EE02FE}"/>
              </a:ext>
            </a:extLst>
          </p:cNvPr>
          <p:cNvSpPr txBox="1"/>
          <p:nvPr/>
        </p:nvSpPr>
        <p:spPr>
          <a:xfrm>
            <a:off x="4897713" y="4569194"/>
            <a:ext cx="5957543" cy="646331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square" rtlCol="0">
            <a:spAutoFit/>
          </a:bodyPr>
          <a:lstStyle/>
          <a:p>
            <a:r>
              <a:rPr lang="es-PE" b="1" dirty="0">
                <a:solidFill>
                  <a:srgbClr val="FFC000"/>
                </a:solidFill>
              </a:rPr>
              <a:t>Optimización de Costos</a:t>
            </a:r>
            <a:endParaRPr lang="es-PE" sz="1000" dirty="0">
              <a:solidFill>
                <a:srgbClr val="FFC000"/>
              </a:solidFill>
            </a:endParaRPr>
          </a:p>
          <a:p>
            <a:r>
              <a:rPr lang="es-PE" dirty="0"/>
              <a:t>Minimización de gastos mediante la mejora de procesos.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3C8E064C-7434-5A87-BCD5-24E97AB59363}"/>
              </a:ext>
            </a:extLst>
          </p:cNvPr>
          <p:cNvSpPr txBox="1"/>
          <p:nvPr/>
        </p:nvSpPr>
        <p:spPr>
          <a:xfrm>
            <a:off x="4897713" y="5550473"/>
            <a:ext cx="5957543" cy="646331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square" rtlCol="0">
            <a:spAutoFit/>
          </a:bodyPr>
          <a:lstStyle/>
          <a:p>
            <a:r>
              <a:rPr lang="es-PE" b="1" dirty="0">
                <a:solidFill>
                  <a:srgbClr val="FC1515"/>
                </a:solidFill>
              </a:rPr>
              <a:t>Asociación con ARARAT Ingeniería y soluciones</a:t>
            </a:r>
            <a:endParaRPr lang="es-PE" sz="1000" dirty="0">
              <a:solidFill>
                <a:srgbClr val="FC1515"/>
              </a:solidFill>
            </a:endParaRPr>
          </a:p>
          <a:p>
            <a:r>
              <a:rPr lang="es-PE" dirty="0"/>
              <a:t>Colaboración para soluciones efectivas.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4B6F3BA-BA20-AFB5-488F-2967D9D5497D}"/>
              </a:ext>
            </a:extLst>
          </p:cNvPr>
          <p:cNvSpPr txBox="1"/>
          <p:nvPr/>
        </p:nvSpPr>
        <p:spPr>
          <a:xfrm>
            <a:off x="419311" y="548043"/>
            <a:ext cx="7949079" cy="543739"/>
          </a:xfrm>
          <a:prstGeom prst="rect">
            <a:avLst/>
          </a:prstGeom>
          <a:noFill/>
          <a:ln w="25400" cap="flat">
            <a:solidFill>
              <a:srgbClr val="FC1515"/>
            </a:solidFill>
            <a:miter lim="400000"/>
          </a:ln>
          <a:effectLst>
            <a:softEdge rad="0"/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1219169" hangingPunct="0"/>
            <a:r>
              <a:rPr lang="es-MX" sz="3200" kern="0" dirty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  <a:sym typeface="Helvetica Neue"/>
              </a:rPr>
              <a:t>EFICIENCIA ENERGÉTICA = </a:t>
            </a:r>
            <a:r>
              <a:rPr lang="es-MX" sz="3200" b="1" kern="0" dirty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  <a:sym typeface="Helvetica Neue"/>
              </a:rPr>
              <a:t>Ahorro de dinero</a:t>
            </a:r>
            <a:endParaRPr lang="es-MX" sz="3200" kern="0" dirty="0">
              <a:solidFill>
                <a:srgbClr val="D5D5D5">
                  <a:lumMod val="10000"/>
                </a:srgbClr>
              </a:solidFill>
              <a:latin typeface="Abadi" panose="020B0604020104020204" pitchFamily="34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496287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Diagrama&#10;&#10;El contenido generado por IA puede ser incorrecto.">
            <a:extLst>
              <a:ext uri="{FF2B5EF4-FFF2-40B4-BE49-F238E27FC236}">
                <a16:creationId xmlns:a16="http://schemas.microsoft.com/office/drawing/2014/main" id="{CFB0A865-4DF3-1E7A-AE16-8DE4922437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0" t="15075" r="5095" b="5468"/>
          <a:stretch/>
        </p:blipFill>
        <p:spPr>
          <a:xfrm>
            <a:off x="696653" y="330393"/>
            <a:ext cx="9867014" cy="5580156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D7105E59-CE9A-C7D2-6F8C-AF94DE3CC635}"/>
              </a:ext>
            </a:extLst>
          </p:cNvPr>
          <p:cNvSpPr txBox="1"/>
          <p:nvPr/>
        </p:nvSpPr>
        <p:spPr>
          <a:xfrm>
            <a:off x="2187935" y="5910549"/>
            <a:ext cx="7816129" cy="543739"/>
          </a:xfrm>
          <a:prstGeom prst="rect">
            <a:avLst/>
          </a:prstGeom>
          <a:noFill/>
          <a:ln w="25400" cap="flat">
            <a:solidFill>
              <a:srgbClr val="FC1515"/>
            </a:solidFill>
            <a:miter lim="400000"/>
          </a:ln>
          <a:effectLst>
            <a:softEdge rad="0"/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>
            <a:defPPr>
              <a:defRPr lang="es-PE"/>
            </a:defPPr>
            <a:lvl1pPr algn="ctr" defTabSz="1219169" hangingPunct="0">
              <a:defRPr sz="3200" kern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</a:defRPr>
            </a:lvl1pPr>
          </a:lstStyle>
          <a:p>
            <a:r>
              <a:rPr lang="es-MX" b="1" dirty="0">
                <a:sym typeface="Helvetica Neue"/>
              </a:rPr>
              <a:t>El ciclo de la eficiencia energética</a:t>
            </a:r>
          </a:p>
        </p:txBody>
      </p:sp>
      <p:sp>
        <p:nvSpPr>
          <p:cNvPr id="3" name="Flecha: a la derecha 2">
            <a:extLst>
              <a:ext uri="{FF2B5EF4-FFF2-40B4-BE49-F238E27FC236}">
                <a16:creationId xmlns:a16="http://schemas.microsoft.com/office/drawing/2014/main" id="{B8DCCAD6-8A84-91DC-FF3F-E4E6E067FD18}"/>
              </a:ext>
            </a:extLst>
          </p:cNvPr>
          <p:cNvSpPr/>
          <p:nvPr/>
        </p:nvSpPr>
        <p:spPr>
          <a:xfrm rot="2061772">
            <a:off x="1795917" y="420175"/>
            <a:ext cx="2068398" cy="1334067"/>
          </a:xfrm>
          <a:prstGeom prst="rightArrow">
            <a:avLst/>
          </a:prstGeom>
          <a:solidFill>
            <a:srgbClr val="FC151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EA88B49-B5EC-7C0C-DCF0-66E9ACA6E6C5}"/>
              </a:ext>
            </a:extLst>
          </p:cNvPr>
          <p:cNvSpPr txBox="1"/>
          <p:nvPr/>
        </p:nvSpPr>
        <p:spPr>
          <a:xfrm rot="2139067">
            <a:off x="1944397" y="617693"/>
            <a:ext cx="1292938" cy="666849"/>
          </a:xfrm>
          <a:prstGeom prst="rect">
            <a:avLst/>
          </a:prstGeom>
          <a:noFill/>
          <a:ln w="25400" cap="flat">
            <a:noFill/>
            <a:miter lim="400000"/>
          </a:ln>
          <a:effectLst>
            <a:softEdge rad="0"/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>
            <a:defPPr>
              <a:defRPr lang="es-PE"/>
            </a:defPPr>
            <a:lvl1pPr algn="ctr" defTabSz="1219169" hangingPunct="0">
              <a:defRPr sz="3600" kern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</a:defRPr>
            </a:lvl1pPr>
          </a:lstStyle>
          <a:p>
            <a:pPr algn="r"/>
            <a:r>
              <a:rPr lang="es-MX" sz="2000" b="1" dirty="0">
                <a:solidFill>
                  <a:schemeClr val="bg1"/>
                </a:solidFill>
                <a:latin typeface="+mn-lt"/>
                <a:sym typeface="Helvetica Neue"/>
              </a:rPr>
              <a:t>¡ Hagamos</a:t>
            </a:r>
          </a:p>
          <a:p>
            <a:pPr algn="r"/>
            <a:r>
              <a:rPr lang="es-MX" sz="2000" b="1" dirty="0">
                <a:solidFill>
                  <a:schemeClr val="bg1"/>
                </a:solidFill>
                <a:latin typeface="+mn-lt"/>
                <a:sym typeface="Helvetica Neue"/>
              </a:rPr>
              <a:t>un PLAN !</a:t>
            </a:r>
            <a:endParaRPr lang="es-MX" sz="1200" b="1" dirty="0">
              <a:solidFill>
                <a:schemeClr val="bg1"/>
              </a:solidFill>
              <a:latin typeface="+mn-lt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071276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14E6D-4456-47CA-A056-F49E21BBD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92887E2-1375-46DF-A162-ED81EAF0220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837"/>
          <a:stretch/>
        </p:blipFill>
        <p:spPr>
          <a:xfrm>
            <a:off x="365172" y="2402426"/>
            <a:ext cx="5645768" cy="3470068"/>
          </a:xfrm>
          <a:prstGeom prst="rect">
            <a:avLst/>
          </a:prstGeom>
          <a:ln w="25400">
            <a:solidFill>
              <a:srgbClr val="FC1515"/>
            </a:solidFill>
          </a:ln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20B1085-15FE-A563-1BD9-B75CC1549E26}"/>
              </a:ext>
            </a:extLst>
          </p:cNvPr>
          <p:cNvSpPr txBox="1"/>
          <p:nvPr/>
        </p:nvSpPr>
        <p:spPr>
          <a:xfrm>
            <a:off x="365173" y="514999"/>
            <a:ext cx="5645768" cy="851515"/>
          </a:xfrm>
          <a:prstGeom prst="rect">
            <a:avLst/>
          </a:prstGeom>
          <a:noFill/>
          <a:ln w="25400" cap="flat">
            <a:solidFill>
              <a:srgbClr val="FC1515"/>
            </a:solidFill>
            <a:miter lim="400000"/>
          </a:ln>
          <a:effectLst>
            <a:softEdge rad="0"/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>
            <a:defPPr>
              <a:defRPr lang="es-PE"/>
            </a:defPPr>
            <a:lvl1pPr algn="ctr" defTabSz="1219169" hangingPunct="0">
              <a:defRPr sz="3200" kern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</a:defRPr>
            </a:lvl1pPr>
          </a:lstStyle>
          <a:p>
            <a:r>
              <a:rPr lang="es-MX" b="1" dirty="0">
                <a:sym typeface="Helvetica Neue"/>
              </a:rPr>
              <a:t>Balances de energía por sistema</a:t>
            </a:r>
          </a:p>
          <a:p>
            <a:r>
              <a:rPr lang="es-MX" sz="2000" b="1" dirty="0">
                <a:sym typeface="Helvetica Neue"/>
              </a:rPr>
              <a:t>¿Qué sucede con la energía?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F2CC923-ECBD-757B-67D9-9B91439CE2A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2252"/>
          <a:stretch/>
        </p:blipFill>
        <p:spPr>
          <a:xfrm>
            <a:off x="6241873" y="2402426"/>
            <a:ext cx="5706579" cy="3470068"/>
          </a:xfrm>
          <a:prstGeom prst="rect">
            <a:avLst/>
          </a:prstGeom>
          <a:ln w="25400">
            <a:solidFill>
              <a:srgbClr val="FC1515"/>
            </a:solidFill>
          </a:ln>
        </p:spPr>
      </p:pic>
      <p:sp>
        <p:nvSpPr>
          <p:cNvPr id="2" name="Flecha: a la derecha 1">
            <a:extLst>
              <a:ext uri="{FF2B5EF4-FFF2-40B4-BE49-F238E27FC236}">
                <a16:creationId xmlns:a16="http://schemas.microsoft.com/office/drawing/2014/main" id="{C39EBB9E-4EE3-33DA-154E-8F7749D3EDA7}"/>
              </a:ext>
            </a:extLst>
          </p:cNvPr>
          <p:cNvSpPr/>
          <p:nvPr/>
        </p:nvSpPr>
        <p:spPr>
          <a:xfrm rot="10800000">
            <a:off x="6366050" y="273721"/>
            <a:ext cx="2577924" cy="1334067"/>
          </a:xfrm>
          <a:prstGeom prst="rightArrow">
            <a:avLst/>
          </a:prstGeom>
          <a:solidFill>
            <a:srgbClr val="FC151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F2F8B3-5C70-4F7F-05B7-BFF62E23680E}"/>
              </a:ext>
            </a:extLst>
          </p:cNvPr>
          <p:cNvSpPr txBox="1"/>
          <p:nvPr/>
        </p:nvSpPr>
        <p:spPr>
          <a:xfrm>
            <a:off x="7026764" y="607329"/>
            <a:ext cx="2068398" cy="666849"/>
          </a:xfrm>
          <a:prstGeom prst="rect">
            <a:avLst/>
          </a:prstGeom>
          <a:noFill/>
          <a:ln w="25400" cap="flat">
            <a:noFill/>
            <a:miter lim="400000"/>
          </a:ln>
          <a:effectLst>
            <a:softEdge rad="0"/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>
            <a:defPPr>
              <a:defRPr lang="es-PE"/>
            </a:defPPr>
            <a:lvl1pPr algn="ctr" defTabSz="1219169" hangingPunct="0">
              <a:defRPr sz="3600" kern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</a:defRPr>
            </a:lvl1pPr>
          </a:lstStyle>
          <a:p>
            <a:pPr algn="l"/>
            <a:r>
              <a:rPr lang="es-MX" sz="2000" b="1" dirty="0">
                <a:solidFill>
                  <a:schemeClr val="bg1"/>
                </a:solidFill>
                <a:latin typeface="+mn-lt"/>
                <a:sym typeface="Helvetica Neue"/>
              </a:rPr>
              <a:t>¿Hay fugas</a:t>
            </a:r>
          </a:p>
          <a:p>
            <a:pPr algn="l"/>
            <a:r>
              <a:rPr lang="es-MX" sz="2000" b="1" dirty="0">
                <a:solidFill>
                  <a:schemeClr val="bg1"/>
                </a:solidFill>
                <a:latin typeface="+mn-lt"/>
                <a:sym typeface="Helvetica Neue"/>
              </a:rPr>
              <a:t>de energía? </a:t>
            </a:r>
            <a:endParaRPr lang="es-MX" sz="1200" b="1" dirty="0">
              <a:solidFill>
                <a:schemeClr val="bg1"/>
              </a:solidFill>
              <a:latin typeface="+mn-lt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548412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AF572-75CD-8C4C-1282-E6F687837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FE3781A6-8951-AA7A-4708-DAE822A4E0A6}"/>
              </a:ext>
            </a:extLst>
          </p:cNvPr>
          <p:cNvSpPr txBox="1"/>
          <p:nvPr/>
        </p:nvSpPr>
        <p:spPr>
          <a:xfrm>
            <a:off x="1642790" y="545759"/>
            <a:ext cx="5986735" cy="543739"/>
          </a:xfrm>
          <a:prstGeom prst="rect">
            <a:avLst/>
          </a:prstGeom>
          <a:noFill/>
          <a:ln w="25400" cap="flat">
            <a:solidFill>
              <a:srgbClr val="FC1515"/>
            </a:solidFill>
            <a:miter lim="400000"/>
          </a:ln>
          <a:effectLst>
            <a:softEdge rad="0"/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>
            <a:defPPr>
              <a:defRPr lang="es-PE"/>
            </a:defPPr>
            <a:lvl1pPr algn="ctr" defTabSz="1219169" hangingPunct="0">
              <a:defRPr sz="3200" b="1" kern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</a:defRPr>
            </a:lvl1pPr>
          </a:lstStyle>
          <a:p>
            <a:r>
              <a:rPr lang="es-MX" dirty="0">
                <a:sym typeface="Helvetica Neue"/>
              </a:rPr>
              <a:t>Tipos de diagnósticos energéticos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81A8D88-3DB1-B07A-13AA-FB94347C9790}"/>
              </a:ext>
            </a:extLst>
          </p:cNvPr>
          <p:cNvSpPr txBox="1"/>
          <p:nvPr/>
        </p:nvSpPr>
        <p:spPr>
          <a:xfrm>
            <a:off x="1642791" y="1428833"/>
            <a:ext cx="8906418" cy="1200329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square" rtlCol="0">
            <a:spAutoFit/>
          </a:bodyPr>
          <a:lstStyle/>
          <a:p>
            <a:r>
              <a:rPr lang="es-PE" b="1" dirty="0">
                <a:solidFill>
                  <a:srgbClr val="00B050"/>
                </a:solidFill>
              </a:rPr>
              <a:t>De primer grado o nivel 1</a:t>
            </a:r>
            <a:endParaRPr lang="es-PE" sz="1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PE" dirty="0"/>
              <a:t>Identificación de áreas de oportunidad (inspección visual).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PE" dirty="0"/>
              <a:t>Con cero, baja o mediana inversión.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PE" dirty="0"/>
              <a:t>Eliminación de desperdicios.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2C752AC1-800B-3AC2-E370-103C13456553}"/>
              </a:ext>
            </a:extLst>
          </p:cNvPr>
          <p:cNvSpPr txBox="1"/>
          <p:nvPr/>
        </p:nvSpPr>
        <p:spPr>
          <a:xfrm>
            <a:off x="1642790" y="2997493"/>
            <a:ext cx="8906419" cy="1477328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square" rtlCol="0">
            <a:spAutoFit/>
          </a:bodyPr>
          <a:lstStyle/>
          <a:p>
            <a:r>
              <a:rPr lang="es-PE" b="1" dirty="0">
                <a:solidFill>
                  <a:srgbClr val="00B0F0"/>
                </a:solidFill>
              </a:rPr>
              <a:t>De segundo grado o nivel 2</a:t>
            </a:r>
            <a:endParaRPr lang="es-PE" sz="1000" dirty="0">
              <a:solidFill>
                <a:srgbClr val="00B0F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PE" dirty="0"/>
              <a:t>Identificación de áreas de oportunidad con mediana inversión.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PE" dirty="0"/>
              <a:t>Análisis de información estadística, mediciones energéticas en equipos y/o sistemas y evaluación de factibilidad técnica y económica de Matriz de Ahorro Energético.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PE" dirty="0"/>
              <a:t>Considera instalar tecnologías de alta eficiencia recuperación en menos de 3 o 4 años.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2EAF3B9-EF3A-D813-C266-5226BA1C767E}"/>
              </a:ext>
            </a:extLst>
          </p:cNvPr>
          <p:cNvSpPr txBox="1"/>
          <p:nvPr/>
        </p:nvSpPr>
        <p:spPr>
          <a:xfrm>
            <a:off x="1642790" y="4843152"/>
            <a:ext cx="8906417" cy="1754326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square" rtlCol="0">
            <a:spAutoFit/>
          </a:bodyPr>
          <a:lstStyle/>
          <a:p>
            <a:r>
              <a:rPr lang="es-PE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De tercer grado o nivel 3</a:t>
            </a:r>
            <a:endParaRPr lang="es-PE" sz="1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PE" dirty="0"/>
              <a:t>Análisis de áreas de oportunidad.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PE" dirty="0"/>
              <a:t>Involucrando áreas de proceso, análisis de tiempos y movimientos de sistemas integrales.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PE" dirty="0"/>
              <a:t>Sustitución de tecnologías con grandes inversiones.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PE" dirty="0"/>
              <a:t>Recuperación a largo plazo (iguales o mayores a 5 años).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PE" dirty="0"/>
              <a:t>Evaluación de nuevas áreas de crecimiento.</a:t>
            </a:r>
          </a:p>
        </p:txBody>
      </p:sp>
      <p:sp>
        <p:nvSpPr>
          <p:cNvPr id="2" name="Flecha: a la derecha 1">
            <a:extLst>
              <a:ext uri="{FF2B5EF4-FFF2-40B4-BE49-F238E27FC236}">
                <a16:creationId xmlns:a16="http://schemas.microsoft.com/office/drawing/2014/main" id="{C43321FB-D8EF-0AC2-10BE-E7B0D97E7423}"/>
              </a:ext>
            </a:extLst>
          </p:cNvPr>
          <p:cNvSpPr/>
          <p:nvPr/>
        </p:nvSpPr>
        <p:spPr>
          <a:xfrm rot="12845208">
            <a:off x="7557126" y="1129549"/>
            <a:ext cx="2240037" cy="1334067"/>
          </a:xfrm>
          <a:prstGeom prst="rightArrow">
            <a:avLst/>
          </a:prstGeom>
          <a:solidFill>
            <a:srgbClr val="FC151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841B76B-A550-F54D-ABF7-ABD1F595045A}"/>
              </a:ext>
            </a:extLst>
          </p:cNvPr>
          <p:cNvSpPr txBox="1"/>
          <p:nvPr/>
        </p:nvSpPr>
        <p:spPr>
          <a:xfrm rot="2009295">
            <a:off x="8231050" y="1576200"/>
            <a:ext cx="1425775" cy="666849"/>
          </a:xfrm>
          <a:prstGeom prst="rect">
            <a:avLst/>
          </a:prstGeom>
          <a:noFill/>
          <a:ln w="25400" cap="flat">
            <a:noFill/>
            <a:miter lim="400000"/>
          </a:ln>
          <a:effectLst>
            <a:softEdge rad="0"/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>
            <a:defPPr>
              <a:defRPr lang="es-PE"/>
            </a:defPPr>
            <a:lvl1pPr algn="ctr" defTabSz="1219169" hangingPunct="0">
              <a:defRPr sz="3600" kern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</a:defRPr>
            </a:lvl1pPr>
          </a:lstStyle>
          <a:p>
            <a:pPr algn="l"/>
            <a:r>
              <a:rPr lang="es-MX" sz="2000" b="1" dirty="0">
                <a:solidFill>
                  <a:schemeClr val="bg1"/>
                </a:solidFill>
                <a:latin typeface="+mn-lt"/>
                <a:sym typeface="Helvetica Neue"/>
              </a:rPr>
              <a:t>¿Cómo lo</a:t>
            </a:r>
          </a:p>
          <a:p>
            <a:pPr algn="l"/>
            <a:r>
              <a:rPr lang="es-MX" sz="2000" b="1" dirty="0">
                <a:solidFill>
                  <a:schemeClr val="bg1"/>
                </a:solidFill>
                <a:latin typeface="+mn-lt"/>
                <a:sym typeface="Helvetica Neue"/>
              </a:rPr>
              <a:t>hacemos?</a:t>
            </a:r>
            <a:endParaRPr lang="es-MX" sz="1200" b="1" dirty="0">
              <a:solidFill>
                <a:schemeClr val="bg1"/>
              </a:solidFill>
              <a:latin typeface="+mn-lt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78322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3AEF113-26E4-65AF-9603-A98C9F04CDB1}"/>
              </a:ext>
            </a:extLst>
          </p:cNvPr>
          <p:cNvSpPr txBox="1"/>
          <p:nvPr/>
        </p:nvSpPr>
        <p:spPr>
          <a:xfrm>
            <a:off x="1642790" y="622703"/>
            <a:ext cx="6928179" cy="389850"/>
          </a:xfrm>
          <a:prstGeom prst="rect">
            <a:avLst/>
          </a:prstGeom>
          <a:noFill/>
          <a:ln w="25400" cap="flat">
            <a:solidFill>
              <a:srgbClr val="FC1515"/>
            </a:solidFill>
            <a:miter lim="400000"/>
          </a:ln>
          <a:effectLst>
            <a:softEdge rad="0"/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>
            <a:defPPr>
              <a:defRPr lang="es-PE"/>
            </a:defPPr>
            <a:lvl1pPr algn="ctr" defTabSz="1219169" hangingPunct="0">
              <a:defRPr sz="3200" b="1" kern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</a:defRPr>
            </a:lvl1pPr>
          </a:lstStyle>
          <a:p>
            <a:r>
              <a:rPr lang="es-MX" dirty="0">
                <a:sym typeface="Helvetica Neue"/>
              </a:rPr>
              <a:t>Diagnóstico energético de primer nivel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23B1A63-A63F-72A2-7EB4-04FF1CD6076B}"/>
              </a:ext>
            </a:extLst>
          </p:cNvPr>
          <p:cNvSpPr txBox="1"/>
          <p:nvPr/>
        </p:nvSpPr>
        <p:spPr>
          <a:xfrm>
            <a:off x="453103" y="1824216"/>
            <a:ext cx="2956643" cy="1200329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r>
              <a:rPr lang="es-MX" b="1" dirty="0"/>
              <a:t>Recopilación de información: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Consumos de energía.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Facturación energética.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Principales equipos.</a:t>
            </a:r>
            <a:endParaRPr lang="es-P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F0A65D6-0625-2E68-6658-33CA9FE2EC3F}"/>
              </a:ext>
            </a:extLst>
          </p:cNvPr>
          <p:cNvSpPr txBox="1"/>
          <p:nvPr/>
        </p:nvSpPr>
        <p:spPr>
          <a:xfrm>
            <a:off x="4285884" y="1824216"/>
            <a:ext cx="3176319" cy="1200329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r>
              <a:rPr lang="es-MX" b="1" dirty="0"/>
              <a:t>Recorrido por las instalaciones: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Inspección visual.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Revisión de equipos.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Detección de malos hábitos.</a:t>
            </a:r>
            <a:endParaRPr lang="es-PE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8F102E5-5380-C72C-55EB-C39085B6F1DC}"/>
              </a:ext>
            </a:extLst>
          </p:cNvPr>
          <p:cNvSpPr txBox="1"/>
          <p:nvPr/>
        </p:nvSpPr>
        <p:spPr>
          <a:xfrm>
            <a:off x="8338341" y="2101214"/>
            <a:ext cx="2426433" cy="646331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r>
              <a:rPr lang="es-MX" b="1" dirty="0"/>
              <a:t>Determinar potenciales</a:t>
            </a:r>
          </a:p>
          <a:p>
            <a:r>
              <a:rPr lang="es-MX" b="1" dirty="0"/>
              <a:t>de ahorro de energía</a:t>
            </a:r>
            <a:endParaRPr lang="es-PE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72288FF-22E7-8A7C-E4E5-F3D9BEE692D3}"/>
              </a:ext>
            </a:extLst>
          </p:cNvPr>
          <p:cNvSpPr txBox="1"/>
          <p:nvPr/>
        </p:nvSpPr>
        <p:spPr>
          <a:xfrm>
            <a:off x="7749717" y="3367511"/>
            <a:ext cx="3603679" cy="1200329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r>
              <a:rPr lang="es-MX" b="1" dirty="0"/>
              <a:t>Proporcionar recomendaciones: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Eliminación de desperdicios.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Operación de equipos y sistemas.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Cambio de hábitos del personal.</a:t>
            </a:r>
            <a:endParaRPr lang="es-PE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EBD9FD8-3495-BB4C-6990-6099A3794E7E}"/>
              </a:ext>
            </a:extLst>
          </p:cNvPr>
          <p:cNvSpPr txBox="1"/>
          <p:nvPr/>
        </p:nvSpPr>
        <p:spPr>
          <a:xfrm>
            <a:off x="6293549" y="5270087"/>
            <a:ext cx="5059847" cy="646331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r>
              <a:rPr lang="es-MX" b="1" dirty="0"/>
              <a:t>Se presentan proyectos con nula o baja inversión: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Período simple de recuperación de 1 a 12 meses.</a:t>
            </a:r>
            <a:endParaRPr lang="es-PE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B092FA3-3514-0A6F-ECE0-CFFF413DFD09}"/>
              </a:ext>
            </a:extLst>
          </p:cNvPr>
          <p:cNvSpPr txBox="1"/>
          <p:nvPr/>
        </p:nvSpPr>
        <p:spPr>
          <a:xfrm>
            <a:off x="1242740" y="5270088"/>
            <a:ext cx="2276970" cy="646331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r>
              <a:rPr lang="es-MX" b="1" dirty="0"/>
              <a:t>Implementación</a:t>
            </a:r>
          </a:p>
          <a:p>
            <a:r>
              <a:rPr lang="es-MX" b="1" dirty="0"/>
              <a:t>de medidas de ahorro</a:t>
            </a:r>
            <a:endParaRPr lang="es-PE" dirty="0"/>
          </a:p>
        </p:txBody>
      </p:sp>
      <p:sp>
        <p:nvSpPr>
          <p:cNvPr id="14" name="Flecha: a la derecha con bandas 13">
            <a:extLst>
              <a:ext uri="{FF2B5EF4-FFF2-40B4-BE49-F238E27FC236}">
                <a16:creationId xmlns:a16="http://schemas.microsoft.com/office/drawing/2014/main" id="{6B1D47E7-0509-0129-11FC-2105A684931C}"/>
              </a:ext>
            </a:extLst>
          </p:cNvPr>
          <p:cNvSpPr/>
          <p:nvPr/>
        </p:nvSpPr>
        <p:spPr>
          <a:xfrm>
            <a:off x="3504915" y="2178809"/>
            <a:ext cx="685800" cy="491140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5" name="Flecha: a la derecha con bandas 14">
            <a:extLst>
              <a:ext uri="{FF2B5EF4-FFF2-40B4-BE49-F238E27FC236}">
                <a16:creationId xmlns:a16="http://schemas.microsoft.com/office/drawing/2014/main" id="{7E2BD014-431C-5014-AD2C-934F23365121}"/>
              </a:ext>
            </a:extLst>
          </p:cNvPr>
          <p:cNvSpPr/>
          <p:nvPr/>
        </p:nvSpPr>
        <p:spPr>
          <a:xfrm>
            <a:off x="7557372" y="2178809"/>
            <a:ext cx="685800" cy="491140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6" name="Flecha: a la derecha con bandas 15">
            <a:extLst>
              <a:ext uri="{FF2B5EF4-FFF2-40B4-BE49-F238E27FC236}">
                <a16:creationId xmlns:a16="http://schemas.microsoft.com/office/drawing/2014/main" id="{BF976407-04D5-2992-B41D-0EF10540E1F8}"/>
              </a:ext>
            </a:extLst>
          </p:cNvPr>
          <p:cNvSpPr/>
          <p:nvPr/>
        </p:nvSpPr>
        <p:spPr>
          <a:xfrm rot="5400000">
            <a:off x="9295899" y="2811958"/>
            <a:ext cx="511313" cy="491140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7" name="Flecha: a la derecha con bandas 16">
            <a:extLst>
              <a:ext uri="{FF2B5EF4-FFF2-40B4-BE49-F238E27FC236}">
                <a16:creationId xmlns:a16="http://schemas.microsoft.com/office/drawing/2014/main" id="{8C879494-C4E4-9E85-0BB1-6BFFC1B665D5}"/>
              </a:ext>
            </a:extLst>
          </p:cNvPr>
          <p:cNvSpPr/>
          <p:nvPr/>
        </p:nvSpPr>
        <p:spPr>
          <a:xfrm rot="5400000">
            <a:off x="9291799" y="4686580"/>
            <a:ext cx="511313" cy="491140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8" name="Flecha: a la derecha con bandas 17">
            <a:extLst>
              <a:ext uri="{FF2B5EF4-FFF2-40B4-BE49-F238E27FC236}">
                <a16:creationId xmlns:a16="http://schemas.microsoft.com/office/drawing/2014/main" id="{1E3C6AD0-4E49-7B81-1561-F76F19FACCD1}"/>
              </a:ext>
            </a:extLst>
          </p:cNvPr>
          <p:cNvSpPr/>
          <p:nvPr/>
        </p:nvSpPr>
        <p:spPr>
          <a:xfrm rot="10800000">
            <a:off x="4407352" y="5347682"/>
            <a:ext cx="998555" cy="491140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04343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34382-2593-1B77-FAED-590B08D77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C256450-DCDF-79CB-FAB3-D1F33F2FFB46}"/>
              </a:ext>
            </a:extLst>
          </p:cNvPr>
          <p:cNvSpPr txBox="1"/>
          <p:nvPr/>
        </p:nvSpPr>
        <p:spPr>
          <a:xfrm>
            <a:off x="1428750" y="545759"/>
            <a:ext cx="7142219" cy="543739"/>
          </a:xfrm>
          <a:prstGeom prst="rect">
            <a:avLst/>
          </a:prstGeom>
          <a:noFill/>
          <a:ln w="25400" cap="flat">
            <a:solidFill>
              <a:srgbClr val="FC1515"/>
            </a:solidFill>
            <a:miter lim="400000"/>
          </a:ln>
          <a:effectLst>
            <a:softEdge rad="0"/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>
            <a:defPPr>
              <a:defRPr lang="es-PE"/>
            </a:defPPr>
            <a:lvl1pPr algn="ctr" defTabSz="1219169" hangingPunct="0">
              <a:defRPr sz="3200" b="1" kern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</a:defRPr>
            </a:lvl1pPr>
          </a:lstStyle>
          <a:p>
            <a:r>
              <a:rPr lang="es-MX" dirty="0">
                <a:sym typeface="Helvetica Neue"/>
              </a:rPr>
              <a:t>Diagnóstico energético de segundo nivel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42DAD70-DBFC-B47C-3955-12748EEFC66D}"/>
              </a:ext>
            </a:extLst>
          </p:cNvPr>
          <p:cNvSpPr txBox="1"/>
          <p:nvPr/>
        </p:nvSpPr>
        <p:spPr>
          <a:xfrm>
            <a:off x="453103" y="1638507"/>
            <a:ext cx="2411301" cy="1754326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r>
              <a:rPr lang="es-MX" b="1" dirty="0"/>
              <a:t>Análisis de facturación</a:t>
            </a:r>
          </a:p>
          <a:p>
            <a:r>
              <a:rPr lang="es-MX" b="1" dirty="0"/>
              <a:t>energética y niveles de</a:t>
            </a:r>
          </a:p>
          <a:p>
            <a:r>
              <a:rPr lang="es-MX" b="1" dirty="0"/>
              <a:t>producción: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Facturación.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Consumo.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Costo de la energía.</a:t>
            </a:r>
            <a:endParaRPr lang="es-P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9364AE5-AAD8-B1FC-9197-335B0F510579}"/>
              </a:ext>
            </a:extLst>
          </p:cNvPr>
          <p:cNvSpPr txBox="1"/>
          <p:nvPr/>
        </p:nvSpPr>
        <p:spPr>
          <a:xfrm>
            <a:off x="4112439" y="1915506"/>
            <a:ext cx="2321533" cy="1200329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r>
              <a:rPr lang="es-MX" b="1" dirty="0"/>
              <a:t>Etapa de mediciones: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Analizador.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Multímetros.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Costo de la energía.</a:t>
            </a:r>
            <a:endParaRPr lang="es-PE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2066878-DA4B-EF4C-2CA7-26821F7F1E97}"/>
              </a:ext>
            </a:extLst>
          </p:cNvPr>
          <p:cNvSpPr txBox="1"/>
          <p:nvPr/>
        </p:nvSpPr>
        <p:spPr>
          <a:xfrm>
            <a:off x="7682007" y="1777007"/>
            <a:ext cx="4228978" cy="1477328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r>
              <a:rPr lang="es-MX" b="1" dirty="0"/>
              <a:t>Determinación del potencial</a:t>
            </a:r>
          </a:p>
          <a:p>
            <a:r>
              <a:rPr lang="es-MX" b="1" dirty="0"/>
              <a:t>de ahorro de energía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b="1" dirty="0"/>
              <a:t>Balances energéticos.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b="1" dirty="0"/>
              <a:t>Estimación de eficiencias.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b="1" dirty="0"/>
              <a:t>Identificación de tecnologías eficientes.</a:t>
            </a:r>
            <a:endParaRPr lang="es-PE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75C2EEE-91F3-35E8-6CED-E8232E7E2A68}"/>
              </a:ext>
            </a:extLst>
          </p:cNvPr>
          <p:cNvSpPr txBox="1"/>
          <p:nvPr/>
        </p:nvSpPr>
        <p:spPr>
          <a:xfrm>
            <a:off x="8296409" y="3864424"/>
            <a:ext cx="2916311" cy="646331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r>
              <a:rPr lang="es-MX" b="1" dirty="0"/>
              <a:t>Análisis técnico – económico</a:t>
            </a:r>
          </a:p>
          <a:p>
            <a:r>
              <a:rPr lang="es-MX" b="1" dirty="0"/>
              <a:t>de medidas de ahorro</a:t>
            </a:r>
            <a:endParaRPr lang="es-PE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B18D053-4B45-3FE1-12DC-265944B1BD28}"/>
              </a:ext>
            </a:extLst>
          </p:cNvPr>
          <p:cNvSpPr txBox="1"/>
          <p:nvPr/>
        </p:nvSpPr>
        <p:spPr>
          <a:xfrm>
            <a:off x="8136586" y="5339461"/>
            <a:ext cx="3319820" cy="1200329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r>
              <a:rPr lang="es-MX" b="1" dirty="0"/>
              <a:t>Clasificar proyectos a corto</a:t>
            </a:r>
          </a:p>
          <a:p>
            <a:r>
              <a:rPr lang="es-MX" b="1" dirty="0"/>
              <a:t>y mediano plazo: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Menores a un año y de</a:t>
            </a:r>
          </a:p>
          <a:p>
            <a:r>
              <a:rPr lang="es-MX" dirty="0"/>
              <a:t>hasta 2 a 4 años de recuperación.</a:t>
            </a:r>
            <a:endParaRPr lang="es-PE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F4F8574-FE52-97E3-6FCC-12516F52906C}"/>
              </a:ext>
            </a:extLst>
          </p:cNvPr>
          <p:cNvSpPr txBox="1"/>
          <p:nvPr/>
        </p:nvSpPr>
        <p:spPr>
          <a:xfrm>
            <a:off x="453103" y="5616459"/>
            <a:ext cx="2276970" cy="646331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r>
              <a:rPr lang="es-MX" b="1" dirty="0"/>
              <a:t>Implementación</a:t>
            </a:r>
          </a:p>
          <a:p>
            <a:r>
              <a:rPr lang="es-MX" b="1" dirty="0"/>
              <a:t>de medidas de ahorro</a:t>
            </a:r>
            <a:endParaRPr lang="es-PE" dirty="0"/>
          </a:p>
        </p:txBody>
      </p:sp>
      <p:sp>
        <p:nvSpPr>
          <p:cNvPr id="14" name="Flecha: a la derecha con bandas 13">
            <a:extLst>
              <a:ext uri="{FF2B5EF4-FFF2-40B4-BE49-F238E27FC236}">
                <a16:creationId xmlns:a16="http://schemas.microsoft.com/office/drawing/2014/main" id="{A959946F-0C19-CAB4-B475-D85123C8416F}"/>
              </a:ext>
            </a:extLst>
          </p:cNvPr>
          <p:cNvSpPr/>
          <p:nvPr/>
        </p:nvSpPr>
        <p:spPr>
          <a:xfrm>
            <a:off x="3145521" y="2270100"/>
            <a:ext cx="685800" cy="491140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5" name="Flecha: a la derecha con bandas 14">
            <a:extLst>
              <a:ext uri="{FF2B5EF4-FFF2-40B4-BE49-F238E27FC236}">
                <a16:creationId xmlns:a16="http://schemas.microsoft.com/office/drawing/2014/main" id="{A1DDCA5C-D19C-1D07-9475-DA8DBF1E29BC}"/>
              </a:ext>
            </a:extLst>
          </p:cNvPr>
          <p:cNvSpPr/>
          <p:nvPr/>
        </p:nvSpPr>
        <p:spPr>
          <a:xfrm>
            <a:off x="6715089" y="2270100"/>
            <a:ext cx="685800" cy="491140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6" name="Flecha: a la derecha con bandas 15">
            <a:extLst>
              <a:ext uri="{FF2B5EF4-FFF2-40B4-BE49-F238E27FC236}">
                <a16:creationId xmlns:a16="http://schemas.microsoft.com/office/drawing/2014/main" id="{629E8751-F5FE-AF25-3FF1-E0E4923B87D5}"/>
              </a:ext>
            </a:extLst>
          </p:cNvPr>
          <p:cNvSpPr/>
          <p:nvPr/>
        </p:nvSpPr>
        <p:spPr>
          <a:xfrm rot="5400000">
            <a:off x="9540839" y="3348347"/>
            <a:ext cx="511313" cy="491140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7" name="Flecha: a la derecha con bandas 16">
            <a:extLst>
              <a:ext uri="{FF2B5EF4-FFF2-40B4-BE49-F238E27FC236}">
                <a16:creationId xmlns:a16="http://schemas.microsoft.com/office/drawing/2014/main" id="{D09EF929-9E43-6244-F904-B2F792768749}"/>
              </a:ext>
            </a:extLst>
          </p:cNvPr>
          <p:cNvSpPr/>
          <p:nvPr/>
        </p:nvSpPr>
        <p:spPr>
          <a:xfrm rot="5400000">
            <a:off x="9540839" y="4768862"/>
            <a:ext cx="511313" cy="491140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8" name="Flecha: a la derecha con bandas 17">
            <a:extLst>
              <a:ext uri="{FF2B5EF4-FFF2-40B4-BE49-F238E27FC236}">
                <a16:creationId xmlns:a16="http://schemas.microsoft.com/office/drawing/2014/main" id="{D2F15725-69D6-9697-8D2A-5ECB0EBA4A88}"/>
              </a:ext>
            </a:extLst>
          </p:cNvPr>
          <p:cNvSpPr/>
          <p:nvPr/>
        </p:nvSpPr>
        <p:spPr>
          <a:xfrm rot="10800000">
            <a:off x="2864404" y="5694054"/>
            <a:ext cx="998555" cy="491140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83251B7-CF01-9F30-3ABB-074F01F17BDB}"/>
              </a:ext>
            </a:extLst>
          </p:cNvPr>
          <p:cNvSpPr txBox="1"/>
          <p:nvPr/>
        </p:nvSpPr>
        <p:spPr>
          <a:xfrm>
            <a:off x="4080746" y="5477960"/>
            <a:ext cx="3026791" cy="923330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r>
              <a:rPr lang="es-MX" b="1" dirty="0"/>
              <a:t>Selección de proyectos</a:t>
            </a:r>
          </a:p>
          <a:p>
            <a:r>
              <a:rPr lang="es-MX" b="1" dirty="0"/>
              <a:t>a realizar: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Relación costo – beneficio.</a:t>
            </a:r>
            <a:endParaRPr lang="es-PE" dirty="0"/>
          </a:p>
        </p:txBody>
      </p:sp>
      <p:sp>
        <p:nvSpPr>
          <p:cNvPr id="11" name="Flecha: a la derecha con bandas 10">
            <a:extLst>
              <a:ext uri="{FF2B5EF4-FFF2-40B4-BE49-F238E27FC236}">
                <a16:creationId xmlns:a16="http://schemas.microsoft.com/office/drawing/2014/main" id="{AE2458B5-A4A7-F707-7A43-7869376C3EF4}"/>
              </a:ext>
            </a:extLst>
          </p:cNvPr>
          <p:cNvSpPr/>
          <p:nvPr/>
        </p:nvSpPr>
        <p:spPr>
          <a:xfrm rot="10800000">
            <a:off x="7221859" y="5694055"/>
            <a:ext cx="752968" cy="491140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89608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90114C1-4EDF-EED2-7DB1-7E936308F5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263912"/>
              </p:ext>
            </p:extLst>
          </p:nvPr>
        </p:nvGraphicFramePr>
        <p:xfrm>
          <a:off x="352426" y="1324840"/>
          <a:ext cx="11725274" cy="531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168">
                  <a:extLst>
                    <a:ext uri="{9D8B030D-6E8A-4147-A177-3AD203B41FA5}">
                      <a16:colId xmlns:a16="http://schemas.microsoft.com/office/drawing/2014/main" val="1017916869"/>
                    </a:ext>
                  </a:extLst>
                </a:gridCol>
                <a:gridCol w="11160106">
                  <a:extLst>
                    <a:ext uri="{9D8B030D-6E8A-4147-A177-3AD203B41FA5}">
                      <a16:colId xmlns:a16="http://schemas.microsoft.com/office/drawing/2014/main" val="446060187"/>
                    </a:ext>
                  </a:extLst>
                </a:gridCol>
              </a:tblGrid>
              <a:tr h="333593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No.</a:t>
                      </a:r>
                      <a:endParaRPr lang="es-PE" sz="1600" dirty="0"/>
                    </a:p>
                  </a:txBody>
                  <a:tcPr>
                    <a:solidFill>
                      <a:srgbClr val="FC151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/>
                        <a:t>Información a entregar por parte de la empresa</a:t>
                      </a:r>
                      <a:endParaRPr lang="es-PE" sz="1600" dirty="0"/>
                    </a:p>
                  </a:txBody>
                  <a:tcPr>
                    <a:solidFill>
                      <a:srgbClr val="FC151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312011"/>
                  </a:ext>
                </a:extLst>
              </a:tr>
              <a:tr h="348756">
                <a:tc>
                  <a:txBody>
                    <a:bodyPr/>
                    <a:lstStyle/>
                    <a:p>
                      <a:pPr algn="ctr"/>
                      <a:r>
                        <a:rPr lang="es-MX" sz="1700" dirty="0"/>
                        <a:t>1</a:t>
                      </a:r>
                      <a:endParaRPr lang="es-P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700" dirty="0"/>
                        <a:t>Recibos de electricidad – mínimo 1 año de historial.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940257"/>
                  </a:ext>
                </a:extLst>
              </a:tr>
              <a:tr h="348756">
                <a:tc>
                  <a:txBody>
                    <a:bodyPr/>
                    <a:lstStyle/>
                    <a:p>
                      <a:pPr algn="ctr"/>
                      <a:r>
                        <a:rPr lang="es-MX" sz="1700" dirty="0"/>
                        <a:t>2</a:t>
                      </a:r>
                      <a:endParaRPr lang="es-P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700" dirty="0"/>
                        <a:t>Recibos de combustibles: gas natural, GLP, diésel, </a:t>
                      </a:r>
                      <a:r>
                        <a:rPr lang="es-MX" sz="1700" dirty="0" err="1"/>
                        <a:t>gasoholes</a:t>
                      </a:r>
                      <a:r>
                        <a:rPr lang="es-MX" sz="1700" dirty="0"/>
                        <a:t>, urea, etc. – mínimo 1 año de historial.</a:t>
                      </a:r>
                      <a:endParaRPr lang="es-PE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0554477"/>
                  </a:ext>
                </a:extLst>
              </a:tr>
              <a:tr h="348756">
                <a:tc>
                  <a:txBody>
                    <a:bodyPr/>
                    <a:lstStyle/>
                    <a:p>
                      <a:pPr algn="ctr"/>
                      <a:r>
                        <a:rPr lang="es-MX" sz="1700" dirty="0"/>
                        <a:t>3</a:t>
                      </a:r>
                      <a:endParaRPr lang="es-P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700" dirty="0"/>
                        <a:t>Recibos de consumo de agua.</a:t>
                      </a:r>
                      <a:endParaRPr lang="es-PE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0997874"/>
                  </a:ext>
                </a:extLst>
              </a:tr>
              <a:tr h="348756">
                <a:tc>
                  <a:txBody>
                    <a:bodyPr/>
                    <a:lstStyle/>
                    <a:p>
                      <a:pPr algn="ctr"/>
                      <a:r>
                        <a:rPr lang="es-MX" sz="1700" dirty="0"/>
                        <a:t>4</a:t>
                      </a:r>
                      <a:endParaRPr lang="es-P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700" dirty="0"/>
                        <a:t>Descripción del proceso de la planta o actividades realizadas en la empresa.</a:t>
                      </a:r>
                      <a:endParaRPr lang="es-PE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773863"/>
                  </a:ext>
                </a:extLst>
              </a:tr>
              <a:tr h="348756">
                <a:tc>
                  <a:txBody>
                    <a:bodyPr/>
                    <a:lstStyle/>
                    <a:p>
                      <a:pPr algn="ctr"/>
                      <a:r>
                        <a:rPr lang="es-MX" sz="1700" dirty="0"/>
                        <a:t>5</a:t>
                      </a:r>
                      <a:endParaRPr lang="es-P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700" dirty="0"/>
                        <a:t>Histórico de niveles de producción – mínimo 1 año.</a:t>
                      </a:r>
                      <a:endParaRPr lang="es-PE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7165705"/>
                  </a:ext>
                </a:extLst>
              </a:tr>
              <a:tr h="864309">
                <a:tc>
                  <a:txBody>
                    <a:bodyPr/>
                    <a:lstStyle/>
                    <a:p>
                      <a:pPr algn="ctr"/>
                      <a:r>
                        <a:rPr lang="es-MX" sz="1700" dirty="0"/>
                        <a:t>6</a:t>
                      </a:r>
                      <a:endParaRPr lang="es-P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700" dirty="0"/>
                        <a:t>Inventario de los equipos instalados:</a:t>
                      </a:r>
                    </a:p>
                    <a:p>
                      <a:r>
                        <a:rPr lang="es-MX" sz="1700" dirty="0"/>
                        <a:t>Transformadores, compresores, motores, aire acondicionado, luminarias, calderas, equipos de proceso, misceláneos (cómputo, ventiladores despachadores de agua, refrigeradores, etc.)</a:t>
                      </a:r>
                      <a:endParaRPr lang="es-PE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465426"/>
                  </a:ext>
                </a:extLst>
              </a:tr>
              <a:tr h="348756">
                <a:tc>
                  <a:txBody>
                    <a:bodyPr/>
                    <a:lstStyle/>
                    <a:p>
                      <a:pPr algn="ctr"/>
                      <a:r>
                        <a:rPr lang="es-MX" sz="1700" dirty="0"/>
                        <a:t>7</a:t>
                      </a:r>
                      <a:endParaRPr lang="es-P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700" dirty="0"/>
                        <a:t>Planilla: cantidad de personas divididas por turno laboral.</a:t>
                      </a:r>
                      <a:endParaRPr lang="es-PE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290388"/>
                  </a:ext>
                </a:extLst>
              </a:tr>
              <a:tr h="348756">
                <a:tc>
                  <a:txBody>
                    <a:bodyPr/>
                    <a:lstStyle/>
                    <a:p>
                      <a:pPr algn="ctr"/>
                      <a:r>
                        <a:rPr lang="es-MX" sz="1700" dirty="0"/>
                        <a:t>8</a:t>
                      </a:r>
                      <a:endParaRPr lang="es-P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700" dirty="0"/>
                        <a:t>Diagrama unifilar y/o diagramas de instalaciones energéticas, lay-</a:t>
                      </a:r>
                      <a:r>
                        <a:rPr lang="es-MX" sz="1700" dirty="0" err="1"/>
                        <a:t>out</a:t>
                      </a:r>
                      <a:r>
                        <a:rPr lang="es-MX" sz="17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410602"/>
                  </a:ext>
                </a:extLst>
              </a:tr>
              <a:tr h="348756">
                <a:tc>
                  <a:txBody>
                    <a:bodyPr/>
                    <a:lstStyle/>
                    <a:p>
                      <a:pPr algn="ctr"/>
                      <a:r>
                        <a:rPr lang="es-MX" sz="1700" dirty="0"/>
                        <a:t>9</a:t>
                      </a:r>
                      <a:endParaRPr lang="es-P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700" dirty="0"/>
                        <a:t>De ser el caso, informe de </a:t>
                      </a:r>
                      <a:r>
                        <a:rPr lang="es-MX" sz="1700" i="1" dirty="0"/>
                        <a:t>Diagnóstico Energético </a:t>
                      </a:r>
                      <a:r>
                        <a:rPr lang="es-MX" sz="1700" dirty="0"/>
                        <a:t>realizado(s) previamente.</a:t>
                      </a:r>
                      <a:endParaRPr lang="es-PE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711738"/>
                  </a:ext>
                </a:extLst>
              </a:tr>
              <a:tr h="348756">
                <a:tc>
                  <a:txBody>
                    <a:bodyPr/>
                    <a:lstStyle/>
                    <a:p>
                      <a:pPr algn="ctr"/>
                      <a:r>
                        <a:rPr lang="es-MX" sz="1700" dirty="0"/>
                        <a:t>10</a:t>
                      </a:r>
                      <a:endParaRPr lang="es-P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700" dirty="0"/>
                        <a:t>Limitaciones regulatorias, comerciales, etc. que puedan afectar el desarrollo del diagnóstico.</a:t>
                      </a:r>
                      <a:endParaRPr lang="es-PE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789752"/>
                  </a:ext>
                </a:extLst>
              </a:tr>
              <a:tr h="606533">
                <a:tc>
                  <a:txBody>
                    <a:bodyPr/>
                    <a:lstStyle/>
                    <a:p>
                      <a:pPr algn="ctr"/>
                      <a:r>
                        <a:rPr lang="es-MX" sz="1700" dirty="0"/>
                        <a:t>11</a:t>
                      </a:r>
                      <a:endParaRPr lang="es-P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700" dirty="0"/>
                        <a:t>En su caso planes estratégicos de la empresa (ampliación de instalaciones, cambio de producto, incremento niveles de producción), que puedan afectar el Diagnóstico.</a:t>
                      </a:r>
                      <a:endParaRPr lang="es-PE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764644"/>
                  </a:ext>
                </a:extLst>
              </a:tr>
              <a:tr h="348756">
                <a:tc>
                  <a:txBody>
                    <a:bodyPr/>
                    <a:lstStyle/>
                    <a:p>
                      <a:pPr algn="ctr"/>
                      <a:r>
                        <a:rPr lang="es-MX" sz="1700" dirty="0"/>
                        <a:t>12</a:t>
                      </a:r>
                      <a:endParaRPr lang="es-P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700" dirty="0"/>
                        <a:t>Información de su programa de ahorro de energía aplicado y </a:t>
                      </a:r>
                      <a:r>
                        <a:rPr lang="es-MX" sz="1700" i="1" dirty="0"/>
                        <a:t>Matriz de Ahorro Energético </a:t>
                      </a:r>
                      <a:r>
                        <a:rPr lang="es-MX" sz="1700" dirty="0"/>
                        <a:t>implementadas a la fecha.</a:t>
                      </a:r>
                      <a:endParaRPr lang="es-PE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074564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0B7C7D0B-0391-3618-CE9F-505604CA8831}"/>
              </a:ext>
            </a:extLst>
          </p:cNvPr>
          <p:cNvSpPr txBox="1"/>
          <p:nvPr/>
        </p:nvSpPr>
        <p:spPr>
          <a:xfrm>
            <a:off x="352426" y="348121"/>
            <a:ext cx="6479267" cy="543739"/>
          </a:xfrm>
          <a:prstGeom prst="rect">
            <a:avLst/>
          </a:prstGeom>
          <a:noFill/>
          <a:ln w="25400" cap="flat">
            <a:solidFill>
              <a:srgbClr val="FC1515"/>
            </a:solidFill>
            <a:miter lim="400000"/>
          </a:ln>
          <a:effectLst>
            <a:softEdge rad="0"/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>
            <a:defPPr>
              <a:defRPr lang="es-PE"/>
            </a:defPPr>
            <a:lvl1pPr algn="ctr" defTabSz="1219169" hangingPunct="0">
              <a:defRPr sz="3200" b="1" kern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</a:defRPr>
            </a:lvl1pPr>
          </a:lstStyle>
          <a:p>
            <a:r>
              <a:rPr lang="es-MX" dirty="0">
                <a:sym typeface="Helvetica Neue"/>
              </a:rPr>
              <a:t>Información solicitada a las empresas</a:t>
            </a:r>
          </a:p>
        </p:txBody>
      </p:sp>
    </p:spTree>
    <p:extLst>
      <p:ext uri="{BB962C8B-B14F-4D97-AF65-F5344CB8AC3E}">
        <p14:creationId xmlns:p14="http://schemas.microsoft.com/office/powerpoint/2010/main" val="3076256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5728AA2-9DB1-EA6B-7342-B8F4568917A6}"/>
              </a:ext>
            </a:extLst>
          </p:cNvPr>
          <p:cNvSpPr txBox="1"/>
          <p:nvPr/>
        </p:nvSpPr>
        <p:spPr>
          <a:xfrm>
            <a:off x="495301" y="319754"/>
            <a:ext cx="6829424" cy="1036181"/>
          </a:xfrm>
          <a:prstGeom prst="rect">
            <a:avLst/>
          </a:prstGeom>
          <a:noFill/>
          <a:ln w="25400" cap="flat">
            <a:solidFill>
              <a:srgbClr val="FC1515"/>
            </a:solidFill>
            <a:miter lim="400000"/>
          </a:ln>
          <a:effectLst>
            <a:softEdge rad="0"/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>
            <a:defPPr>
              <a:defRPr lang="es-PE"/>
            </a:defPPr>
            <a:lvl1pPr algn="ctr" defTabSz="1219169" hangingPunct="0">
              <a:defRPr sz="3200" b="1" kern="0">
                <a:solidFill>
                  <a:srgbClr val="D5D5D5">
                    <a:lumMod val="10000"/>
                  </a:srgbClr>
                </a:solidFill>
                <a:latin typeface="Abadi" panose="020B0604020104020204" pitchFamily="34" charset="0"/>
              </a:defRPr>
            </a:lvl1pPr>
          </a:lstStyle>
          <a:p>
            <a:r>
              <a:rPr lang="es-MX" dirty="0">
                <a:sym typeface="Helvetica Neue"/>
              </a:rPr>
              <a:t>Tipos de equipos y sistemas a evaluar en los diagnósticos energéticos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417EAFB-47D3-2C42-A355-60F3A49A796F}"/>
              </a:ext>
            </a:extLst>
          </p:cNvPr>
          <p:cNvSpPr txBox="1"/>
          <p:nvPr/>
        </p:nvSpPr>
        <p:spPr>
          <a:xfrm>
            <a:off x="495301" y="2481441"/>
            <a:ext cx="2875659" cy="2308324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Motores eléctricos.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Variadores de velocidad.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Bombas.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Aire acondicionado.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Cámaras de refrigeración.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Refrigeración comercial.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Aire comprimido.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Iluminación.</a:t>
            </a:r>
            <a:endParaRPr lang="es-P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A1E3611-9F05-7164-4C49-C6F37B2D8F6E}"/>
              </a:ext>
            </a:extLst>
          </p:cNvPr>
          <p:cNvSpPr txBox="1"/>
          <p:nvPr/>
        </p:nvSpPr>
        <p:spPr>
          <a:xfrm>
            <a:off x="5914420" y="2413337"/>
            <a:ext cx="4419030" cy="2031325"/>
          </a:xfrm>
          <a:prstGeom prst="rect">
            <a:avLst/>
          </a:prstGeom>
          <a:noFill/>
          <a:ln w="19050">
            <a:solidFill>
              <a:srgbClr val="FC1515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Bancos de capacitores.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Filtros de armónicas.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Sistemas fotovoltaicos.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Subestaciones eléctricas.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Automatización y control.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Sistemas, máquinas y equipos de proceso.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dirty="0"/>
              <a:t>Aerogeneradores.</a:t>
            </a:r>
            <a:endParaRPr lang="es-PE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FD099FF-F243-2864-2858-8E8E8080F7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0963" y="2413337"/>
            <a:ext cx="1438476" cy="1133633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A432D473-B01E-2655-D878-6C1678F9B5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0960" y="5193566"/>
            <a:ext cx="1390844" cy="1105054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CF766A4-C790-47A2-3EDA-9EAFC5B6A2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5487" y="5164987"/>
            <a:ext cx="1438476" cy="1095528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01AD6D92-4A6C-E29E-6D15-74F46DBCD9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23734" y="5126881"/>
            <a:ext cx="1295581" cy="1171739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106DAAF4-A4E7-BAEC-ADAD-DA4F92C49B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67874" y="2295367"/>
            <a:ext cx="1448002" cy="1047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4065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" id="{1CE29531-D3E2-4281-88A3-0D6723528B21}" vid="{5BA79AEB-7A4E-46A0-8B9B-1BAC8ED1AE5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</Template>
  <TotalTime>427</TotalTime>
  <Words>804</Words>
  <Application>Microsoft Office PowerPoint</Application>
  <PresentationFormat>Panorámica</PresentationFormat>
  <Paragraphs>149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Abadi</vt:lpstr>
      <vt:lpstr>Arial</vt:lpstr>
      <vt:lpstr>Calibri</vt:lpstr>
      <vt:lpstr>Calibri Light</vt:lpstr>
      <vt:lpstr>Helvetica Neue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CAICEDO BAQUERO</dc:creator>
  <cp:lastModifiedBy>WILLIAM CAICEDO BAQUERO</cp:lastModifiedBy>
  <cp:revision>1</cp:revision>
  <dcterms:created xsi:type="dcterms:W3CDTF">2025-02-19T03:54:14Z</dcterms:created>
  <dcterms:modified xsi:type="dcterms:W3CDTF">2025-03-12T22:35:30Z</dcterms:modified>
</cp:coreProperties>
</file>